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vml" ContentType="application/vnd.openxmlformats-officedocument.vmlDrawing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2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E6266-C139-47AF-8305-590A510E2DB4}" type="doc">
      <dgm:prSet loTypeId="urn:microsoft.com/office/officeart/2005/8/layout/cycle7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7F70B5-490B-472F-9F00-F72397E41A5D}">
      <dgm:prSet phldrT="[Text]"/>
      <dgm:spPr/>
      <dgm:t>
        <a:bodyPr/>
        <a:lstStyle/>
        <a:p>
          <a:r>
            <a:rPr lang="en-US" dirty="0" smtClean="0"/>
            <a:t>KEWAJIBAN ATAU TANGGUNG JAWAB SOSIAL DARI PERUSAHAAN</a:t>
          </a:r>
          <a:endParaRPr lang="en-US" dirty="0"/>
        </a:p>
      </dgm:t>
    </dgm:pt>
    <dgm:pt modelId="{BC62819E-B501-4D19-AB0E-FE08795F0E24}" type="parTrans" cxnId="{12374FCF-13D5-4F2A-81D8-7704E09CA686}">
      <dgm:prSet/>
      <dgm:spPr/>
      <dgm:t>
        <a:bodyPr/>
        <a:lstStyle/>
        <a:p>
          <a:endParaRPr lang="en-US"/>
        </a:p>
      </dgm:t>
    </dgm:pt>
    <dgm:pt modelId="{A3AFAB9C-0BB9-4EC7-B8C8-ADEE2F423BA9}" type="sibTrans" cxnId="{12374FCF-13D5-4F2A-81D8-7704E09CA686}">
      <dgm:prSet/>
      <dgm:spPr/>
      <dgm:t>
        <a:bodyPr/>
        <a:lstStyle/>
        <a:p>
          <a:endParaRPr lang="en-US"/>
        </a:p>
      </dgm:t>
    </dgm:pt>
    <dgm:pt modelId="{AC772521-CC7D-4A77-9022-8F9992E9304D}">
      <dgm:prSet phldrT="[Text]"/>
      <dgm:spPr/>
      <dgm:t>
        <a:bodyPr/>
        <a:lstStyle/>
        <a:p>
          <a:r>
            <a:rPr lang="en-US" dirty="0" smtClean="0"/>
            <a:t>KESELERASAN DENGAN NILAI-NILAI MASYARAKAT</a:t>
          </a:r>
          <a:endParaRPr lang="en-US" dirty="0"/>
        </a:p>
      </dgm:t>
    </dgm:pt>
    <dgm:pt modelId="{871FD774-9F52-4109-A592-FAA69E675447}" type="parTrans" cxnId="{10C0D631-6B1F-43F8-8707-D5AE48E50CCF}">
      <dgm:prSet/>
      <dgm:spPr/>
      <dgm:t>
        <a:bodyPr/>
        <a:lstStyle/>
        <a:p>
          <a:endParaRPr lang="en-US"/>
        </a:p>
      </dgm:t>
    </dgm:pt>
    <dgm:pt modelId="{EDD24EA9-A5FE-4E22-A258-62D6B9967F82}" type="sibTrans" cxnId="{10C0D631-6B1F-43F8-8707-D5AE48E50CCF}">
      <dgm:prSet/>
      <dgm:spPr/>
      <dgm:t>
        <a:bodyPr/>
        <a:lstStyle/>
        <a:p>
          <a:endParaRPr lang="en-US"/>
        </a:p>
      </dgm:t>
    </dgm:pt>
    <dgm:pt modelId="{91A28B38-06B6-4926-A95E-C455F84CE8C2}">
      <dgm:prSet phldrT="[Text]"/>
      <dgm:spPr/>
      <dgm:t>
        <a:bodyPr/>
        <a:lstStyle/>
        <a:p>
          <a:r>
            <a:rPr lang="en-US" dirty="0" smtClean="0"/>
            <a:t>KESELERASAN  DENGAN TUJUAN MASYARAKAT</a:t>
          </a:r>
          <a:endParaRPr lang="en-US" dirty="0"/>
        </a:p>
      </dgm:t>
    </dgm:pt>
    <dgm:pt modelId="{57288015-CA68-4D31-A3C0-6429811188B7}" type="parTrans" cxnId="{E84E0E35-4AEC-4355-9101-3A25C5CA2F3F}">
      <dgm:prSet/>
      <dgm:spPr/>
      <dgm:t>
        <a:bodyPr/>
        <a:lstStyle/>
        <a:p>
          <a:endParaRPr lang="en-US"/>
        </a:p>
      </dgm:t>
    </dgm:pt>
    <dgm:pt modelId="{F92562EB-92A9-472B-9BA3-5A62371A4DB7}" type="sibTrans" cxnId="{E84E0E35-4AEC-4355-9101-3A25C5CA2F3F}">
      <dgm:prSet/>
      <dgm:spPr/>
      <dgm:t>
        <a:bodyPr/>
        <a:lstStyle/>
        <a:p>
          <a:endParaRPr lang="en-US"/>
        </a:p>
      </dgm:t>
    </dgm:pt>
    <dgm:pt modelId="{A736BCE9-E969-4FB4-8A24-9489BEB8203A}" type="pres">
      <dgm:prSet presAssocID="{3B8E6266-C139-47AF-8305-590A510E2DB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98AAEF-0DB5-47BC-AB80-14364950E685}" type="pres">
      <dgm:prSet presAssocID="{067F70B5-490B-472F-9F00-F72397E41A5D}" presName="node" presStyleLbl="node1" presStyleIdx="0" presStyleCnt="3" custScaleX="208657" custScaleY="251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C9A13-CC80-4DD0-8310-5300D3C5C3A0}" type="pres">
      <dgm:prSet presAssocID="{A3AFAB9C-0BB9-4EC7-B8C8-ADEE2F423BA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4B2F300E-77E4-4543-B09A-0E4492C96F3D}" type="pres">
      <dgm:prSet presAssocID="{A3AFAB9C-0BB9-4EC7-B8C8-ADEE2F423BA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30D52DF-C6B4-49EC-A7E2-E0EEF27942BA}" type="pres">
      <dgm:prSet presAssocID="{AC772521-CC7D-4A77-9022-8F9992E9304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33D3E-E125-4CB0-B533-DCEDC2A80DF7}" type="pres">
      <dgm:prSet presAssocID="{EDD24EA9-A5FE-4E22-A258-62D6B9967F8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EEEF7260-EB94-4D7C-AA81-A86F4322E891}" type="pres">
      <dgm:prSet presAssocID="{EDD24EA9-A5FE-4E22-A258-62D6B9967F82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47E9FBA-9724-4CCB-B72C-26CD3F066C51}" type="pres">
      <dgm:prSet presAssocID="{91A28B38-06B6-4926-A95E-C455F84CE8C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90401-BC50-42C2-8967-790A62369385}" type="pres">
      <dgm:prSet presAssocID="{F92562EB-92A9-472B-9BA3-5A62371A4DB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4F394F9D-A06E-41A1-9744-731FC2038846}" type="pres">
      <dgm:prSet presAssocID="{F92562EB-92A9-472B-9BA3-5A62371A4DB7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84E0E35-4AEC-4355-9101-3A25C5CA2F3F}" srcId="{3B8E6266-C139-47AF-8305-590A510E2DB4}" destId="{91A28B38-06B6-4926-A95E-C455F84CE8C2}" srcOrd="2" destOrd="0" parTransId="{57288015-CA68-4D31-A3C0-6429811188B7}" sibTransId="{F92562EB-92A9-472B-9BA3-5A62371A4DB7}"/>
    <dgm:cxn modelId="{59BF68BD-626E-4B5C-9C3D-899384C147C0}" type="presOf" srcId="{AC772521-CC7D-4A77-9022-8F9992E9304D}" destId="{E30D52DF-C6B4-49EC-A7E2-E0EEF27942BA}" srcOrd="0" destOrd="0" presId="urn:microsoft.com/office/officeart/2005/8/layout/cycle7"/>
    <dgm:cxn modelId="{68F6DDFB-6A93-4C70-BBDB-AAC070B5EC65}" type="presOf" srcId="{A3AFAB9C-0BB9-4EC7-B8C8-ADEE2F423BA9}" destId="{4B2F300E-77E4-4543-B09A-0E4492C96F3D}" srcOrd="1" destOrd="0" presId="urn:microsoft.com/office/officeart/2005/8/layout/cycle7"/>
    <dgm:cxn modelId="{750AEF29-1F47-41ED-8BA5-03243BC13134}" type="presOf" srcId="{067F70B5-490B-472F-9F00-F72397E41A5D}" destId="{B298AAEF-0DB5-47BC-AB80-14364950E685}" srcOrd="0" destOrd="0" presId="urn:microsoft.com/office/officeart/2005/8/layout/cycle7"/>
    <dgm:cxn modelId="{BF42A711-20D5-4523-AD06-A1AA40A18960}" type="presOf" srcId="{EDD24EA9-A5FE-4E22-A258-62D6B9967F82}" destId="{EEEF7260-EB94-4D7C-AA81-A86F4322E891}" srcOrd="1" destOrd="0" presId="urn:microsoft.com/office/officeart/2005/8/layout/cycle7"/>
    <dgm:cxn modelId="{1229C682-E2B8-4237-B183-475FCB269638}" type="presOf" srcId="{3B8E6266-C139-47AF-8305-590A510E2DB4}" destId="{A736BCE9-E969-4FB4-8A24-9489BEB8203A}" srcOrd="0" destOrd="0" presId="urn:microsoft.com/office/officeart/2005/8/layout/cycle7"/>
    <dgm:cxn modelId="{B1CA9451-19D0-4090-A377-98271EEBF5E5}" type="presOf" srcId="{A3AFAB9C-0BB9-4EC7-B8C8-ADEE2F423BA9}" destId="{AC7C9A13-CC80-4DD0-8310-5300D3C5C3A0}" srcOrd="0" destOrd="0" presId="urn:microsoft.com/office/officeart/2005/8/layout/cycle7"/>
    <dgm:cxn modelId="{8F12470B-5E24-4372-B623-A9DB665AC9C7}" type="presOf" srcId="{91A28B38-06B6-4926-A95E-C455F84CE8C2}" destId="{247E9FBA-9724-4CCB-B72C-26CD3F066C51}" srcOrd="0" destOrd="0" presId="urn:microsoft.com/office/officeart/2005/8/layout/cycle7"/>
    <dgm:cxn modelId="{FE6E91B0-74F0-4A99-A437-1FFF685CFB99}" type="presOf" srcId="{F92562EB-92A9-472B-9BA3-5A62371A4DB7}" destId="{C2F90401-BC50-42C2-8967-790A62369385}" srcOrd="0" destOrd="0" presId="urn:microsoft.com/office/officeart/2005/8/layout/cycle7"/>
    <dgm:cxn modelId="{12374FCF-13D5-4F2A-81D8-7704E09CA686}" srcId="{3B8E6266-C139-47AF-8305-590A510E2DB4}" destId="{067F70B5-490B-472F-9F00-F72397E41A5D}" srcOrd="0" destOrd="0" parTransId="{BC62819E-B501-4D19-AB0E-FE08795F0E24}" sibTransId="{A3AFAB9C-0BB9-4EC7-B8C8-ADEE2F423BA9}"/>
    <dgm:cxn modelId="{1B22F3D5-9FCB-44CB-9DC9-971242156AD5}" type="presOf" srcId="{F92562EB-92A9-472B-9BA3-5A62371A4DB7}" destId="{4F394F9D-A06E-41A1-9744-731FC2038846}" srcOrd="1" destOrd="0" presId="urn:microsoft.com/office/officeart/2005/8/layout/cycle7"/>
    <dgm:cxn modelId="{9E573FA6-7BF9-46B4-8C44-66678A9C5F2B}" type="presOf" srcId="{EDD24EA9-A5FE-4E22-A258-62D6B9967F82}" destId="{C1D33D3E-E125-4CB0-B533-DCEDC2A80DF7}" srcOrd="0" destOrd="0" presId="urn:microsoft.com/office/officeart/2005/8/layout/cycle7"/>
    <dgm:cxn modelId="{10C0D631-6B1F-43F8-8707-D5AE48E50CCF}" srcId="{3B8E6266-C139-47AF-8305-590A510E2DB4}" destId="{AC772521-CC7D-4A77-9022-8F9992E9304D}" srcOrd="1" destOrd="0" parTransId="{871FD774-9F52-4109-A592-FAA69E675447}" sibTransId="{EDD24EA9-A5FE-4E22-A258-62D6B9967F82}"/>
    <dgm:cxn modelId="{2AE76300-8418-48A9-826F-B9E8BD59FE28}" type="presParOf" srcId="{A736BCE9-E969-4FB4-8A24-9489BEB8203A}" destId="{B298AAEF-0DB5-47BC-AB80-14364950E685}" srcOrd="0" destOrd="0" presId="urn:microsoft.com/office/officeart/2005/8/layout/cycle7"/>
    <dgm:cxn modelId="{E6E70D7E-EC94-4B6B-9FEC-F7EF10FB26E0}" type="presParOf" srcId="{A736BCE9-E969-4FB4-8A24-9489BEB8203A}" destId="{AC7C9A13-CC80-4DD0-8310-5300D3C5C3A0}" srcOrd="1" destOrd="0" presId="urn:microsoft.com/office/officeart/2005/8/layout/cycle7"/>
    <dgm:cxn modelId="{7CBF7BFB-469D-40A2-84AF-ADC187F1B17D}" type="presParOf" srcId="{AC7C9A13-CC80-4DD0-8310-5300D3C5C3A0}" destId="{4B2F300E-77E4-4543-B09A-0E4492C96F3D}" srcOrd="0" destOrd="0" presId="urn:microsoft.com/office/officeart/2005/8/layout/cycle7"/>
    <dgm:cxn modelId="{DF3236DA-7909-48D3-9A7C-983B3073C861}" type="presParOf" srcId="{A736BCE9-E969-4FB4-8A24-9489BEB8203A}" destId="{E30D52DF-C6B4-49EC-A7E2-E0EEF27942BA}" srcOrd="2" destOrd="0" presId="urn:microsoft.com/office/officeart/2005/8/layout/cycle7"/>
    <dgm:cxn modelId="{F00E040E-B07C-4017-862B-B0B55B8041DC}" type="presParOf" srcId="{A736BCE9-E969-4FB4-8A24-9489BEB8203A}" destId="{C1D33D3E-E125-4CB0-B533-DCEDC2A80DF7}" srcOrd="3" destOrd="0" presId="urn:microsoft.com/office/officeart/2005/8/layout/cycle7"/>
    <dgm:cxn modelId="{7CFF9864-93FF-4F49-AAE2-B69BE6E9B136}" type="presParOf" srcId="{C1D33D3E-E125-4CB0-B533-DCEDC2A80DF7}" destId="{EEEF7260-EB94-4D7C-AA81-A86F4322E891}" srcOrd="0" destOrd="0" presId="urn:microsoft.com/office/officeart/2005/8/layout/cycle7"/>
    <dgm:cxn modelId="{4CF37405-FBD3-4E71-9262-CE046B9E565C}" type="presParOf" srcId="{A736BCE9-E969-4FB4-8A24-9489BEB8203A}" destId="{247E9FBA-9724-4CCB-B72C-26CD3F066C51}" srcOrd="4" destOrd="0" presId="urn:microsoft.com/office/officeart/2005/8/layout/cycle7"/>
    <dgm:cxn modelId="{A83E4989-6790-4E14-8F8D-A08CF6F52C95}" type="presParOf" srcId="{A736BCE9-E969-4FB4-8A24-9489BEB8203A}" destId="{C2F90401-BC50-42C2-8967-790A62369385}" srcOrd="5" destOrd="0" presId="urn:microsoft.com/office/officeart/2005/8/layout/cycle7"/>
    <dgm:cxn modelId="{11FE553E-F624-49A0-A6FF-04249097B2AA}" type="presParOf" srcId="{C2F90401-BC50-42C2-8967-790A62369385}" destId="{4F394F9D-A06E-41A1-9744-731FC2038846}" srcOrd="0" destOrd="0" presId="urn:microsoft.com/office/officeart/2005/8/layout/cycle7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5C782-54C6-4AF2-897D-7AA4DFEC2C5B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8AE3AD0-6032-4936-B189-EFA8F8ED40C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TANGGUNGJAWAB EKONOMI</a:t>
          </a:r>
          <a:endParaRPr lang="en-US" dirty="0">
            <a:solidFill>
              <a:schemeClr val="tx1"/>
            </a:solidFill>
          </a:endParaRPr>
        </a:p>
      </dgm:t>
    </dgm:pt>
    <dgm:pt modelId="{368A5AAC-80DF-45A4-9495-E29091BF2A45}" type="parTrans" cxnId="{DE221431-4B08-440B-B2CD-579FCFF64613}">
      <dgm:prSet/>
      <dgm:spPr/>
      <dgm:t>
        <a:bodyPr/>
        <a:lstStyle/>
        <a:p>
          <a:endParaRPr lang="en-US"/>
        </a:p>
      </dgm:t>
    </dgm:pt>
    <dgm:pt modelId="{E8BA3E66-2639-4173-A97E-1DC37A4D2838}" type="sibTrans" cxnId="{DE221431-4B08-440B-B2CD-579FCFF64613}">
      <dgm:prSet/>
      <dgm:spPr/>
      <dgm:t>
        <a:bodyPr/>
        <a:lstStyle/>
        <a:p>
          <a:endParaRPr lang="en-US"/>
        </a:p>
      </dgm:t>
    </dgm:pt>
    <dgm:pt modelId="{0EE65507-1D51-4C26-B2E0-40D7DA28252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TANGGUNGJAWAB HUKUM</a:t>
          </a:r>
          <a:endParaRPr lang="en-US" dirty="0">
            <a:solidFill>
              <a:schemeClr val="tx1"/>
            </a:solidFill>
          </a:endParaRPr>
        </a:p>
      </dgm:t>
    </dgm:pt>
    <dgm:pt modelId="{71BD2552-EBC1-4E18-A2B2-D71F482F4B5E}" type="parTrans" cxnId="{6009EBEA-B854-489E-8A98-FA393CD3DAF6}">
      <dgm:prSet/>
      <dgm:spPr/>
      <dgm:t>
        <a:bodyPr/>
        <a:lstStyle/>
        <a:p>
          <a:endParaRPr lang="en-US"/>
        </a:p>
      </dgm:t>
    </dgm:pt>
    <dgm:pt modelId="{B3DB5017-BDEA-469B-9115-6009454F55A4}" type="sibTrans" cxnId="{6009EBEA-B854-489E-8A98-FA393CD3DAF6}">
      <dgm:prSet/>
      <dgm:spPr/>
      <dgm:t>
        <a:bodyPr/>
        <a:lstStyle/>
        <a:p>
          <a:endParaRPr lang="en-US"/>
        </a:p>
      </dgm:t>
    </dgm:pt>
    <dgm:pt modelId="{423F36C0-0EB8-45D6-8F4C-054EF1E877E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TANGGUNGJAWAB SOSIAL</a:t>
          </a:r>
          <a:endParaRPr lang="en-US" dirty="0">
            <a:solidFill>
              <a:schemeClr val="tx1"/>
            </a:solidFill>
          </a:endParaRPr>
        </a:p>
      </dgm:t>
    </dgm:pt>
    <dgm:pt modelId="{E14A1997-95F7-4179-A525-30F985CB0139}" type="parTrans" cxnId="{1D9D03B5-377E-4817-B358-FBEC9CBA9F33}">
      <dgm:prSet/>
      <dgm:spPr/>
      <dgm:t>
        <a:bodyPr/>
        <a:lstStyle/>
        <a:p>
          <a:endParaRPr lang="en-US"/>
        </a:p>
      </dgm:t>
    </dgm:pt>
    <dgm:pt modelId="{CE2B3984-4481-4888-9DA9-D7B02AAC9DAE}" type="sibTrans" cxnId="{1D9D03B5-377E-4817-B358-FBEC9CBA9F33}">
      <dgm:prSet/>
      <dgm:spPr/>
      <dgm:t>
        <a:bodyPr/>
        <a:lstStyle/>
        <a:p>
          <a:endParaRPr lang="en-US"/>
        </a:p>
      </dgm:t>
    </dgm:pt>
    <dgm:pt modelId="{CE84CA73-40E3-44F5-81C1-4642D499EE3B}" type="pres">
      <dgm:prSet presAssocID="{B2A5C782-54C6-4AF2-897D-7AA4DFEC2C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97B772-815C-479D-84BE-B49F1CE616AE}" type="pres">
      <dgm:prSet presAssocID="{E8AE3AD0-6032-4936-B189-EFA8F8ED40CF}" presName="parentLin" presStyleCnt="0"/>
      <dgm:spPr/>
    </dgm:pt>
    <dgm:pt modelId="{3186D228-88C4-4669-BFBE-3422F5B2667C}" type="pres">
      <dgm:prSet presAssocID="{E8AE3AD0-6032-4936-B189-EFA8F8ED40C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987EC6B-43E6-4B70-95C1-ECA103BC1953}" type="pres">
      <dgm:prSet presAssocID="{E8AE3AD0-6032-4936-B189-EFA8F8ED40C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5ADAE-DEFD-4273-BF62-A887A0893662}" type="pres">
      <dgm:prSet presAssocID="{E8AE3AD0-6032-4936-B189-EFA8F8ED40CF}" presName="negativeSpace" presStyleCnt="0"/>
      <dgm:spPr/>
    </dgm:pt>
    <dgm:pt modelId="{F3F76EC8-5C09-48C3-8064-4F84C3D87F06}" type="pres">
      <dgm:prSet presAssocID="{E8AE3AD0-6032-4936-B189-EFA8F8ED40CF}" presName="childText" presStyleLbl="conFgAcc1" presStyleIdx="0" presStyleCnt="3">
        <dgm:presLayoutVars>
          <dgm:bulletEnabled val="1"/>
        </dgm:presLayoutVars>
      </dgm:prSet>
      <dgm:spPr/>
    </dgm:pt>
    <dgm:pt modelId="{AF69A3F1-8ACF-4C86-9E0B-1D2FC3A52C49}" type="pres">
      <dgm:prSet presAssocID="{E8BA3E66-2639-4173-A97E-1DC37A4D2838}" presName="spaceBetweenRectangles" presStyleCnt="0"/>
      <dgm:spPr/>
    </dgm:pt>
    <dgm:pt modelId="{265A2B01-2DA4-4EAC-ADAA-132C7EBAD6D2}" type="pres">
      <dgm:prSet presAssocID="{0EE65507-1D51-4C26-B2E0-40D7DA282525}" presName="parentLin" presStyleCnt="0"/>
      <dgm:spPr/>
    </dgm:pt>
    <dgm:pt modelId="{01092086-1197-4702-AA99-A252FAAB8841}" type="pres">
      <dgm:prSet presAssocID="{0EE65507-1D51-4C26-B2E0-40D7DA28252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3057773-7B30-4C9F-9F71-A68E1EFB71C2}" type="pres">
      <dgm:prSet presAssocID="{0EE65507-1D51-4C26-B2E0-40D7DA28252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EF2590-06FE-4D01-B9F8-F1E7D6763300}" type="pres">
      <dgm:prSet presAssocID="{0EE65507-1D51-4C26-B2E0-40D7DA282525}" presName="negativeSpace" presStyleCnt="0"/>
      <dgm:spPr/>
    </dgm:pt>
    <dgm:pt modelId="{0A27BF6D-1B3D-49F2-9580-4F2EB7E395EB}" type="pres">
      <dgm:prSet presAssocID="{0EE65507-1D51-4C26-B2E0-40D7DA282525}" presName="childText" presStyleLbl="conFgAcc1" presStyleIdx="1" presStyleCnt="3">
        <dgm:presLayoutVars>
          <dgm:bulletEnabled val="1"/>
        </dgm:presLayoutVars>
      </dgm:prSet>
      <dgm:spPr/>
    </dgm:pt>
    <dgm:pt modelId="{C52024C6-0F8C-4C15-B9FE-50A40ADC3A11}" type="pres">
      <dgm:prSet presAssocID="{B3DB5017-BDEA-469B-9115-6009454F55A4}" presName="spaceBetweenRectangles" presStyleCnt="0"/>
      <dgm:spPr/>
    </dgm:pt>
    <dgm:pt modelId="{C04811CD-A900-43A2-A25B-EE42A8B0A678}" type="pres">
      <dgm:prSet presAssocID="{423F36C0-0EB8-45D6-8F4C-054EF1E877E5}" presName="parentLin" presStyleCnt="0"/>
      <dgm:spPr/>
    </dgm:pt>
    <dgm:pt modelId="{15BD37ED-34DF-4693-99D4-B308612A3523}" type="pres">
      <dgm:prSet presAssocID="{423F36C0-0EB8-45D6-8F4C-054EF1E877E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EDFDE7C-F1AD-4D2A-9DE4-CFCB4BF05CD1}" type="pres">
      <dgm:prSet presAssocID="{423F36C0-0EB8-45D6-8F4C-054EF1E877E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FE3BCA-3DF5-4F2F-9AE6-32BCCE21D65B}" type="pres">
      <dgm:prSet presAssocID="{423F36C0-0EB8-45D6-8F4C-054EF1E877E5}" presName="negativeSpace" presStyleCnt="0"/>
      <dgm:spPr/>
    </dgm:pt>
    <dgm:pt modelId="{550C84DB-1E25-4628-A249-4F1927B3E90B}" type="pres">
      <dgm:prSet presAssocID="{423F36C0-0EB8-45D6-8F4C-054EF1E877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007F263-991C-49E0-B60D-23297135C4B3}" type="presOf" srcId="{B2A5C782-54C6-4AF2-897D-7AA4DFEC2C5B}" destId="{CE84CA73-40E3-44F5-81C1-4642D499EE3B}" srcOrd="0" destOrd="0" presId="urn:microsoft.com/office/officeart/2005/8/layout/list1"/>
    <dgm:cxn modelId="{557DC62B-E996-4DB2-802C-3AC2C6FC8738}" type="presOf" srcId="{423F36C0-0EB8-45D6-8F4C-054EF1E877E5}" destId="{15BD37ED-34DF-4693-99D4-B308612A3523}" srcOrd="0" destOrd="0" presId="urn:microsoft.com/office/officeart/2005/8/layout/list1"/>
    <dgm:cxn modelId="{1D9D03B5-377E-4817-B358-FBEC9CBA9F33}" srcId="{B2A5C782-54C6-4AF2-897D-7AA4DFEC2C5B}" destId="{423F36C0-0EB8-45D6-8F4C-054EF1E877E5}" srcOrd="2" destOrd="0" parTransId="{E14A1997-95F7-4179-A525-30F985CB0139}" sibTransId="{CE2B3984-4481-4888-9DA9-D7B02AAC9DAE}"/>
    <dgm:cxn modelId="{52E4894D-28D3-4EED-AB79-C33CE1E69C7B}" type="presOf" srcId="{E8AE3AD0-6032-4936-B189-EFA8F8ED40CF}" destId="{6987EC6B-43E6-4B70-95C1-ECA103BC1953}" srcOrd="1" destOrd="0" presId="urn:microsoft.com/office/officeart/2005/8/layout/list1"/>
    <dgm:cxn modelId="{090065AF-C3C4-4171-8886-F58CBD88B04A}" type="presOf" srcId="{0EE65507-1D51-4C26-B2E0-40D7DA282525}" destId="{01092086-1197-4702-AA99-A252FAAB8841}" srcOrd="0" destOrd="0" presId="urn:microsoft.com/office/officeart/2005/8/layout/list1"/>
    <dgm:cxn modelId="{6009EBEA-B854-489E-8A98-FA393CD3DAF6}" srcId="{B2A5C782-54C6-4AF2-897D-7AA4DFEC2C5B}" destId="{0EE65507-1D51-4C26-B2E0-40D7DA282525}" srcOrd="1" destOrd="0" parTransId="{71BD2552-EBC1-4E18-A2B2-D71F482F4B5E}" sibTransId="{B3DB5017-BDEA-469B-9115-6009454F55A4}"/>
    <dgm:cxn modelId="{8CF53A0B-7696-4256-92DA-911DA3831E28}" type="presOf" srcId="{423F36C0-0EB8-45D6-8F4C-054EF1E877E5}" destId="{1EDFDE7C-F1AD-4D2A-9DE4-CFCB4BF05CD1}" srcOrd="1" destOrd="0" presId="urn:microsoft.com/office/officeart/2005/8/layout/list1"/>
    <dgm:cxn modelId="{DE221431-4B08-440B-B2CD-579FCFF64613}" srcId="{B2A5C782-54C6-4AF2-897D-7AA4DFEC2C5B}" destId="{E8AE3AD0-6032-4936-B189-EFA8F8ED40CF}" srcOrd="0" destOrd="0" parTransId="{368A5AAC-80DF-45A4-9495-E29091BF2A45}" sibTransId="{E8BA3E66-2639-4173-A97E-1DC37A4D2838}"/>
    <dgm:cxn modelId="{B8209E34-0631-4585-A92C-1F8143E0412E}" type="presOf" srcId="{0EE65507-1D51-4C26-B2E0-40D7DA282525}" destId="{D3057773-7B30-4C9F-9F71-A68E1EFB71C2}" srcOrd="1" destOrd="0" presId="urn:microsoft.com/office/officeart/2005/8/layout/list1"/>
    <dgm:cxn modelId="{0197933B-29B8-4754-A9BF-BB3E4450ACAD}" type="presOf" srcId="{E8AE3AD0-6032-4936-B189-EFA8F8ED40CF}" destId="{3186D228-88C4-4669-BFBE-3422F5B2667C}" srcOrd="0" destOrd="0" presId="urn:microsoft.com/office/officeart/2005/8/layout/list1"/>
    <dgm:cxn modelId="{C4AAAAA6-DBE0-44D8-BEE3-8677EAEF84CC}" type="presParOf" srcId="{CE84CA73-40E3-44F5-81C1-4642D499EE3B}" destId="{D297B772-815C-479D-84BE-B49F1CE616AE}" srcOrd="0" destOrd="0" presId="urn:microsoft.com/office/officeart/2005/8/layout/list1"/>
    <dgm:cxn modelId="{12A4B1A5-D542-4E27-AF19-32DCA4AB7E9D}" type="presParOf" srcId="{D297B772-815C-479D-84BE-B49F1CE616AE}" destId="{3186D228-88C4-4669-BFBE-3422F5B2667C}" srcOrd="0" destOrd="0" presId="urn:microsoft.com/office/officeart/2005/8/layout/list1"/>
    <dgm:cxn modelId="{ED698970-00AB-4270-A10A-C1FD6BD2B9C7}" type="presParOf" srcId="{D297B772-815C-479D-84BE-B49F1CE616AE}" destId="{6987EC6B-43E6-4B70-95C1-ECA103BC1953}" srcOrd="1" destOrd="0" presId="urn:microsoft.com/office/officeart/2005/8/layout/list1"/>
    <dgm:cxn modelId="{F87579D7-1FC5-4F96-9B33-6F24A7633789}" type="presParOf" srcId="{CE84CA73-40E3-44F5-81C1-4642D499EE3B}" destId="{B895ADAE-DEFD-4273-BF62-A887A0893662}" srcOrd="1" destOrd="0" presId="urn:microsoft.com/office/officeart/2005/8/layout/list1"/>
    <dgm:cxn modelId="{595D6F90-2356-4C7C-9B42-7303D73A43DC}" type="presParOf" srcId="{CE84CA73-40E3-44F5-81C1-4642D499EE3B}" destId="{F3F76EC8-5C09-48C3-8064-4F84C3D87F06}" srcOrd="2" destOrd="0" presId="urn:microsoft.com/office/officeart/2005/8/layout/list1"/>
    <dgm:cxn modelId="{FB6E9F6D-0B6D-403C-B29A-3FFFFAB7896A}" type="presParOf" srcId="{CE84CA73-40E3-44F5-81C1-4642D499EE3B}" destId="{AF69A3F1-8ACF-4C86-9E0B-1D2FC3A52C49}" srcOrd="3" destOrd="0" presId="urn:microsoft.com/office/officeart/2005/8/layout/list1"/>
    <dgm:cxn modelId="{B7B2CECC-5E3D-448A-A977-0D52165E56F4}" type="presParOf" srcId="{CE84CA73-40E3-44F5-81C1-4642D499EE3B}" destId="{265A2B01-2DA4-4EAC-ADAA-132C7EBAD6D2}" srcOrd="4" destOrd="0" presId="urn:microsoft.com/office/officeart/2005/8/layout/list1"/>
    <dgm:cxn modelId="{DB1AEA81-D7E2-41E4-AD16-1BE8E95594EF}" type="presParOf" srcId="{265A2B01-2DA4-4EAC-ADAA-132C7EBAD6D2}" destId="{01092086-1197-4702-AA99-A252FAAB8841}" srcOrd="0" destOrd="0" presId="urn:microsoft.com/office/officeart/2005/8/layout/list1"/>
    <dgm:cxn modelId="{D3722DC9-C9F3-4981-8050-BCBC3BE49083}" type="presParOf" srcId="{265A2B01-2DA4-4EAC-ADAA-132C7EBAD6D2}" destId="{D3057773-7B30-4C9F-9F71-A68E1EFB71C2}" srcOrd="1" destOrd="0" presId="urn:microsoft.com/office/officeart/2005/8/layout/list1"/>
    <dgm:cxn modelId="{01CFC29D-61E5-4643-8F40-215E49413562}" type="presParOf" srcId="{CE84CA73-40E3-44F5-81C1-4642D499EE3B}" destId="{34EF2590-06FE-4D01-B9F8-F1E7D6763300}" srcOrd="5" destOrd="0" presId="urn:microsoft.com/office/officeart/2005/8/layout/list1"/>
    <dgm:cxn modelId="{D591084D-66F1-465E-A8C5-9307DEFA6A3B}" type="presParOf" srcId="{CE84CA73-40E3-44F5-81C1-4642D499EE3B}" destId="{0A27BF6D-1B3D-49F2-9580-4F2EB7E395EB}" srcOrd="6" destOrd="0" presId="urn:microsoft.com/office/officeart/2005/8/layout/list1"/>
    <dgm:cxn modelId="{D684B258-1607-456D-B889-639B8E794C30}" type="presParOf" srcId="{CE84CA73-40E3-44F5-81C1-4642D499EE3B}" destId="{C52024C6-0F8C-4C15-B9FE-50A40ADC3A11}" srcOrd="7" destOrd="0" presId="urn:microsoft.com/office/officeart/2005/8/layout/list1"/>
    <dgm:cxn modelId="{3F0BD87C-F901-4F2D-9D11-D271B73D744C}" type="presParOf" srcId="{CE84CA73-40E3-44F5-81C1-4642D499EE3B}" destId="{C04811CD-A900-43A2-A25B-EE42A8B0A678}" srcOrd="8" destOrd="0" presId="urn:microsoft.com/office/officeart/2005/8/layout/list1"/>
    <dgm:cxn modelId="{26125047-99F3-4247-BA44-A074CB34F9DF}" type="presParOf" srcId="{C04811CD-A900-43A2-A25B-EE42A8B0A678}" destId="{15BD37ED-34DF-4693-99D4-B308612A3523}" srcOrd="0" destOrd="0" presId="urn:microsoft.com/office/officeart/2005/8/layout/list1"/>
    <dgm:cxn modelId="{D109E87A-D878-477C-8AF8-61C3BC4A8FC8}" type="presParOf" srcId="{C04811CD-A900-43A2-A25B-EE42A8B0A678}" destId="{1EDFDE7C-F1AD-4D2A-9DE4-CFCB4BF05CD1}" srcOrd="1" destOrd="0" presId="urn:microsoft.com/office/officeart/2005/8/layout/list1"/>
    <dgm:cxn modelId="{4363DB63-2E50-4FF5-BADD-27B34D2422BD}" type="presParOf" srcId="{CE84CA73-40E3-44F5-81C1-4642D499EE3B}" destId="{6AFE3BCA-3DF5-4F2F-9AE6-32BCCE21D65B}" srcOrd="9" destOrd="0" presId="urn:microsoft.com/office/officeart/2005/8/layout/list1"/>
    <dgm:cxn modelId="{D2304BD1-5F18-447D-9D2A-7F9C82CD4479}" type="presParOf" srcId="{CE84CA73-40E3-44F5-81C1-4642D499EE3B}" destId="{550C84DB-1E25-4628-A249-4F1927B3E90B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A5263C-D603-4ACF-867F-3879D42443B5}" type="doc">
      <dgm:prSet loTypeId="urn:microsoft.com/office/officeart/2005/8/layout/hierarchy2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8BE7583-C335-447C-B241-1FC4A7622E4A}">
      <dgm:prSet phldrT="[Text]"/>
      <dgm:spPr/>
      <dgm:t>
        <a:bodyPr/>
        <a:lstStyle/>
        <a:p>
          <a:r>
            <a:rPr lang="en-US" dirty="0" smtClean="0"/>
            <a:t>DISCRETIONARY DALAM CSR</a:t>
          </a:r>
          <a:endParaRPr lang="en-US" dirty="0"/>
        </a:p>
      </dgm:t>
    </dgm:pt>
    <dgm:pt modelId="{BD7B8461-24C0-40D1-AA92-37D1C5D3EE3E}" type="parTrans" cxnId="{EB4A0678-C4BD-4D3C-BC28-359FDB369A7C}">
      <dgm:prSet/>
      <dgm:spPr/>
      <dgm:t>
        <a:bodyPr/>
        <a:lstStyle/>
        <a:p>
          <a:endParaRPr lang="en-US"/>
        </a:p>
      </dgm:t>
    </dgm:pt>
    <dgm:pt modelId="{F8C76D62-C06A-438F-89E6-0C093A15CEE5}" type="sibTrans" cxnId="{EB4A0678-C4BD-4D3C-BC28-359FDB369A7C}">
      <dgm:prSet/>
      <dgm:spPr/>
      <dgm:t>
        <a:bodyPr/>
        <a:lstStyle/>
        <a:p>
          <a:endParaRPr lang="en-US"/>
        </a:p>
      </dgm:t>
    </dgm:pt>
    <dgm:pt modelId="{357A85CC-4F1D-4833-92D1-79B51B7F0612}">
      <dgm:prSet phldrT="[Text]"/>
      <dgm:spPr/>
      <dgm:t>
        <a:bodyPr/>
        <a:lstStyle/>
        <a:p>
          <a:r>
            <a:rPr lang="en-US" dirty="0" smtClean="0"/>
            <a:t>KOMITMEN PERUSAHAAN SECARA SUKARELA</a:t>
          </a:r>
          <a:endParaRPr lang="en-US" dirty="0"/>
        </a:p>
      </dgm:t>
    </dgm:pt>
    <dgm:pt modelId="{38C8351C-1B53-4B02-B9DC-898743E70B0B}" type="parTrans" cxnId="{37A8843A-EE95-47C0-837C-F1AAC6310C1C}">
      <dgm:prSet/>
      <dgm:spPr/>
      <dgm:t>
        <a:bodyPr/>
        <a:lstStyle/>
        <a:p>
          <a:endParaRPr lang="en-US"/>
        </a:p>
      </dgm:t>
    </dgm:pt>
    <dgm:pt modelId="{1D721643-D432-4D91-8BD7-89E253E2C6EA}" type="sibTrans" cxnId="{37A8843A-EE95-47C0-837C-F1AAC6310C1C}">
      <dgm:prSet/>
      <dgm:spPr/>
      <dgm:t>
        <a:bodyPr/>
        <a:lstStyle/>
        <a:p>
          <a:endParaRPr lang="en-US"/>
        </a:p>
      </dgm:t>
    </dgm:pt>
    <dgm:pt modelId="{B90980AE-D65D-409C-96A0-CB75C3B5E297}">
      <dgm:prSet phldrT="[Text]"/>
      <dgm:spPr/>
      <dgm:t>
        <a:bodyPr/>
        <a:lstStyle/>
        <a:p>
          <a:r>
            <a:rPr lang="en-US" dirty="0" smtClean="0"/>
            <a:t>UNTUK MENINGKATKAN KESEJAHTERAAN KOMUNITAS</a:t>
          </a:r>
          <a:endParaRPr lang="en-US" dirty="0"/>
        </a:p>
      </dgm:t>
    </dgm:pt>
    <dgm:pt modelId="{065AAEE2-CC3C-4B24-A8CA-55FF0D330484}" type="parTrans" cxnId="{21280728-D21D-4855-BBD3-CD3E7A688C6A}">
      <dgm:prSet/>
      <dgm:spPr/>
      <dgm:t>
        <a:bodyPr/>
        <a:lstStyle/>
        <a:p>
          <a:endParaRPr lang="en-US"/>
        </a:p>
      </dgm:t>
    </dgm:pt>
    <dgm:pt modelId="{EA757ABB-C0E5-4F88-BB6B-6544332943FF}" type="sibTrans" cxnId="{21280728-D21D-4855-BBD3-CD3E7A688C6A}">
      <dgm:prSet/>
      <dgm:spPr/>
      <dgm:t>
        <a:bodyPr/>
        <a:lstStyle/>
        <a:p>
          <a:endParaRPr lang="en-US"/>
        </a:p>
      </dgm:t>
    </dgm:pt>
    <dgm:pt modelId="{08A8E037-2700-4502-B5CC-A563777AE8B9}">
      <dgm:prSet phldrT="[Text]"/>
      <dgm:spPr/>
      <dgm:t>
        <a:bodyPr/>
        <a:lstStyle/>
        <a:p>
          <a:r>
            <a:rPr lang="en-US" dirty="0" smtClean="0"/>
            <a:t>BUKAN AKTIFITAS BISNIS YANG DIWAJIBKAN OLEH HUKUM  DAN PERU UU AN</a:t>
          </a:r>
          <a:endParaRPr lang="en-US" dirty="0"/>
        </a:p>
      </dgm:t>
    </dgm:pt>
    <dgm:pt modelId="{5BD72280-6D0E-419D-9CBA-D2692C3B9DDC}" type="parTrans" cxnId="{E435C767-B680-4ACF-98C1-22F276C00C70}">
      <dgm:prSet/>
      <dgm:spPr/>
      <dgm:t>
        <a:bodyPr/>
        <a:lstStyle/>
        <a:p>
          <a:endParaRPr lang="en-US"/>
        </a:p>
      </dgm:t>
    </dgm:pt>
    <dgm:pt modelId="{C6426F0D-D341-40ED-AFD6-39CA635CC552}" type="sibTrans" cxnId="{E435C767-B680-4ACF-98C1-22F276C00C70}">
      <dgm:prSet/>
      <dgm:spPr/>
      <dgm:t>
        <a:bodyPr/>
        <a:lstStyle/>
        <a:p>
          <a:endParaRPr lang="en-US"/>
        </a:p>
      </dgm:t>
    </dgm:pt>
    <dgm:pt modelId="{3EFBE946-C7B2-4A6C-9EFC-4D379DC98FD6}">
      <dgm:prSet phldrT="[Text]"/>
      <dgm:spPr/>
      <dgm:t>
        <a:bodyPr/>
        <a:lstStyle/>
        <a:p>
          <a:r>
            <a:rPr lang="en-US" dirty="0" smtClean="0"/>
            <a:t>PERUSAHAAN HARUS MENAATI HUKUM</a:t>
          </a:r>
          <a:endParaRPr lang="en-US" dirty="0"/>
        </a:p>
      </dgm:t>
    </dgm:pt>
    <dgm:pt modelId="{286C1331-56D6-4EC4-9FB3-0712E858AEBD}" type="parTrans" cxnId="{969CA590-2129-472A-89D1-1D7286227942}">
      <dgm:prSet/>
      <dgm:spPr/>
      <dgm:t>
        <a:bodyPr/>
        <a:lstStyle/>
        <a:p>
          <a:endParaRPr lang="en-US"/>
        </a:p>
      </dgm:t>
    </dgm:pt>
    <dgm:pt modelId="{031FB8CF-7484-4647-8519-E6816EDD1374}" type="sibTrans" cxnId="{969CA590-2129-472A-89D1-1D7286227942}">
      <dgm:prSet/>
      <dgm:spPr/>
      <dgm:t>
        <a:bodyPr/>
        <a:lstStyle/>
        <a:p>
          <a:endParaRPr lang="en-US"/>
        </a:p>
      </dgm:t>
    </dgm:pt>
    <dgm:pt modelId="{79351F51-C238-4550-97D6-E94EE373B2CE}" type="pres">
      <dgm:prSet presAssocID="{BFA5263C-D603-4ACF-867F-3879D42443B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C5B18E-D707-42E8-8F86-689F2981E125}" type="pres">
      <dgm:prSet presAssocID="{68BE7583-C335-447C-B241-1FC4A7622E4A}" presName="root1" presStyleCnt="0"/>
      <dgm:spPr/>
    </dgm:pt>
    <dgm:pt modelId="{A036EA37-1F64-43C1-A513-D9EF60BF0DF2}" type="pres">
      <dgm:prSet presAssocID="{68BE7583-C335-447C-B241-1FC4A7622E4A}" presName="LevelOneTextNode" presStyleLbl="node0" presStyleIdx="0" presStyleCnt="1" custScaleY="2353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26315D-6068-4EBA-8EFF-165351C4C327}" type="pres">
      <dgm:prSet presAssocID="{68BE7583-C335-447C-B241-1FC4A7622E4A}" presName="level2hierChild" presStyleCnt="0"/>
      <dgm:spPr/>
    </dgm:pt>
    <dgm:pt modelId="{2CDD0AC4-0837-434E-B054-E97030DF753D}" type="pres">
      <dgm:prSet presAssocID="{38C8351C-1B53-4B02-B9DC-898743E70B0B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E852956-0ABB-44C4-BB38-936120043932}" type="pres">
      <dgm:prSet presAssocID="{38C8351C-1B53-4B02-B9DC-898743E70B0B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BF44820-CB1F-482C-A17B-2D3D74772125}" type="pres">
      <dgm:prSet presAssocID="{357A85CC-4F1D-4833-92D1-79B51B7F0612}" presName="root2" presStyleCnt="0"/>
      <dgm:spPr/>
    </dgm:pt>
    <dgm:pt modelId="{57A24C03-13B6-48D8-8254-A40ECFDB1FA4}" type="pres">
      <dgm:prSet presAssocID="{357A85CC-4F1D-4833-92D1-79B51B7F0612}" presName="LevelTwoTextNode" presStyleLbl="node2" presStyleIdx="0" presStyleCnt="2" custScaleY="217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EC6ADB-50E9-4C4A-9DB2-172940389FB9}" type="pres">
      <dgm:prSet presAssocID="{357A85CC-4F1D-4833-92D1-79B51B7F0612}" presName="level3hierChild" presStyleCnt="0"/>
      <dgm:spPr/>
    </dgm:pt>
    <dgm:pt modelId="{D641DA89-1D00-4EA5-BD0A-84F27BC0D8A2}" type="pres">
      <dgm:prSet presAssocID="{065AAEE2-CC3C-4B24-A8CA-55FF0D330484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F462DB10-4CE5-438D-981C-71677CEF4D18}" type="pres">
      <dgm:prSet presAssocID="{065AAEE2-CC3C-4B24-A8CA-55FF0D330484}" presName="connTx" presStyleLbl="parChTrans1D3" presStyleIdx="0" presStyleCnt="2"/>
      <dgm:spPr/>
      <dgm:t>
        <a:bodyPr/>
        <a:lstStyle/>
        <a:p>
          <a:endParaRPr lang="en-US"/>
        </a:p>
      </dgm:t>
    </dgm:pt>
    <dgm:pt modelId="{52CCA04F-23A5-4715-B53A-83857F6D65D1}" type="pres">
      <dgm:prSet presAssocID="{B90980AE-D65D-409C-96A0-CB75C3B5E297}" presName="root2" presStyleCnt="0"/>
      <dgm:spPr/>
    </dgm:pt>
    <dgm:pt modelId="{58113281-A36F-46FB-BB81-BB425ADC4CE2}" type="pres">
      <dgm:prSet presAssocID="{B90980AE-D65D-409C-96A0-CB75C3B5E297}" presName="LevelTwoTextNode" presStyleLbl="node3" presStyleIdx="0" presStyleCnt="2" custScaleY="217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BB5B73-9145-4726-ADB0-3C2AD1BA5AE8}" type="pres">
      <dgm:prSet presAssocID="{B90980AE-D65D-409C-96A0-CB75C3B5E297}" presName="level3hierChild" presStyleCnt="0"/>
      <dgm:spPr/>
    </dgm:pt>
    <dgm:pt modelId="{995F751D-A715-4377-BB74-753CA76D411D}" type="pres">
      <dgm:prSet presAssocID="{5BD72280-6D0E-419D-9CBA-D2692C3B9DDC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7DED9FB4-10EB-4AD2-9150-D41E32BFE443}" type="pres">
      <dgm:prSet presAssocID="{5BD72280-6D0E-419D-9CBA-D2692C3B9DDC}" presName="connTx" presStyleLbl="parChTrans1D2" presStyleIdx="1" presStyleCnt="2"/>
      <dgm:spPr/>
      <dgm:t>
        <a:bodyPr/>
        <a:lstStyle/>
        <a:p>
          <a:endParaRPr lang="en-US"/>
        </a:p>
      </dgm:t>
    </dgm:pt>
    <dgm:pt modelId="{74CDA982-16AE-4EC6-93E9-16B87678C9B5}" type="pres">
      <dgm:prSet presAssocID="{08A8E037-2700-4502-B5CC-A563777AE8B9}" presName="root2" presStyleCnt="0"/>
      <dgm:spPr/>
    </dgm:pt>
    <dgm:pt modelId="{759EB48B-CE57-48A8-8A19-0960748D4628}" type="pres">
      <dgm:prSet presAssocID="{08A8E037-2700-4502-B5CC-A563777AE8B9}" presName="LevelTwoTextNode" presStyleLbl="node2" presStyleIdx="1" presStyleCnt="2" custScaleX="145176" custScaleY="2893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B7B106-1720-4304-82A6-57EAA70347BE}" type="pres">
      <dgm:prSet presAssocID="{08A8E037-2700-4502-B5CC-A563777AE8B9}" presName="level3hierChild" presStyleCnt="0"/>
      <dgm:spPr/>
    </dgm:pt>
    <dgm:pt modelId="{7C65A67F-4E51-4405-84B2-834E4AF060B6}" type="pres">
      <dgm:prSet presAssocID="{286C1331-56D6-4EC4-9FB3-0712E858AEBD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7FC42827-9A25-4F8F-A88C-CA483E275F78}" type="pres">
      <dgm:prSet presAssocID="{286C1331-56D6-4EC4-9FB3-0712E858AEBD}" presName="connTx" presStyleLbl="parChTrans1D3" presStyleIdx="1" presStyleCnt="2"/>
      <dgm:spPr/>
      <dgm:t>
        <a:bodyPr/>
        <a:lstStyle/>
        <a:p>
          <a:endParaRPr lang="en-US"/>
        </a:p>
      </dgm:t>
    </dgm:pt>
    <dgm:pt modelId="{5A17E4DB-02A2-43FA-8B01-F2115226B1EB}" type="pres">
      <dgm:prSet presAssocID="{3EFBE946-C7B2-4A6C-9EFC-4D379DC98FD6}" presName="root2" presStyleCnt="0"/>
      <dgm:spPr/>
    </dgm:pt>
    <dgm:pt modelId="{301E8A71-4C6B-4F53-B11C-B4410ED80B9D}" type="pres">
      <dgm:prSet presAssocID="{3EFBE946-C7B2-4A6C-9EFC-4D379DC98FD6}" presName="LevelTwoTextNode" presStyleLbl="node3" presStyleIdx="1" presStyleCnt="2" custScaleY="2410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08396A-3C56-4B03-94E6-FFED6C776903}" type="pres">
      <dgm:prSet presAssocID="{3EFBE946-C7B2-4A6C-9EFC-4D379DC98FD6}" presName="level3hierChild" presStyleCnt="0"/>
      <dgm:spPr/>
    </dgm:pt>
  </dgm:ptLst>
  <dgm:cxnLst>
    <dgm:cxn modelId="{246CAAF9-BBAE-4F3C-A5A3-2E85AF556923}" type="presOf" srcId="{065AAEE2-CC3C-4B24-A8CA-55FF0D330484}" destId="{F462DB10-4CE5-438D-981C-71677CEF4D18}" srcOrd="1" destOrd="0" presId="urn:microsoft.com/office/officeart/2005/8/layout/hierarchy2"/>
    <dgm:cxn modelId="{94025B83-4CDF-4C98-9CC9-34B8791F04AF}" type="presOf" srcId="{68BE7583-C335-447C-B241-1FC4A7622E4A}" destId="{A036EA37-1F64-43C1-A513-D9EF60BF0DF2}" srcOrd="0" destOrd="0" presId="urn:microsoft.com/office/officeart/2005/8/layout/hierarchy2"/>
    <dgm:cxn modelId="{3E78E440-B3B8-49C6-B56E-F88ED8846A38}" type="presOf" srcId="{3EFBE946-C7B2-4A6C-9EFC-4D379DC98FD6}" destId="{301E8A71-4C6B-4F53-B11C-B4410ED80B9D}" srcOrd="0" destOrd="0" presId="urn:microsoft.com/office/officeart/2005/8/layout/hierarchy2"/>
    <dgm:cxn modelId="{21280728-D21D-4855-BBD3-CD3E7A688C6A}" srcId="{357A85CC-4F1D-4833-92D1-79B51B7F0612}" destId="{B90980AE-D65D-409C-96A0-CB75C3B5E297}" srcOrd="0" destOrd="0" parTransId="{065AAEE2-CC3C-4B24-A8CA-55FF0D330484}" sibTransId="{EA757ABB-C0E5-4F88-BB6B-6544332943FF}"/>
    <dgm:cxn modelId="{DB969BA9-3BE6-496C-9996-55E983958CE1}" type="presOf" srcId="{B90980AE-D65D-409C-96A0-CB75C3B5E297}" destId="{58113281-A36F-46FB-BB81-BB425ADC4CE2}" srcOrd="0" destOrd="0" presId="urn:microsoft.com/office/officeart/2005/8/layout/hierarchy2"/>
    <dgm:cxn modelId="{0FD0F6D1-DBA2-43D0-A336-7DC793CC2269}" type="presOf" srcId="{286C1331-56D6-4EC4-9FB3-0712E858AEBD}" destId="{7FC42827-9A25-4F8F-A88C-CA483E275F78}" srcOrd="1" destOrd="0" presId="urn:microsoft.com/office/officeart/2005/8/layout/hierarchy2"/>
    <dgm:cxn modelId="{739FDA8C-4D9F-4D85-9CA5-38558159854A}" type="presOf" srcId="{38C8351C-1B53-4B02-B9DC-898743E70B0B}" destId="{2CDD0AC4-0837-434E-B054-E97030DF753D}" srcOrd="0" destOrd="0" presId="urn:microsoft.com/office/officeart/2005/8/layout/hierarchy2"/>
    <dgm:cxn modelId="{E435C767-B680-4ACF-98C1-22F276C00C70}" srcId="{68BE7583-C335-447C-B241-1FC4A7622E4A}" destId="{08A8E037-2700-4502-B5CC-A563777AE8B9}" srcOrd="1" destOrd="0" parTransId="{5BD72280-6D0E-419D-9CBA-D2692C3B9DDC}" sibTransId="{C6426F0D-D341-40ED-AFD6-39CA635CC552}"/>
    <dgm:cxn modelId="{B41E767F-F5EF-4861-96CA-63513FF3A4A3}" type="presOf" srcId="{065AAEE2-CC3C-4B24-A8CA-55FF0D330484}" destId="{D641DA89-1D00-4EA5-BD0A-84F27BC0D8A2}" srcOrd="0" destOrd="0" presId="urn:microsoft.com/office/officeart/2005/8/layout/hierarchy2"/>
    <dgm:cxn modelId="{5EF90370-43C6-4B54-91EF-28BBFCCF70E7}" type="presOf" srcId="{5BD72280-6D0E-419D-9CBA-D2692C3B9DDC}" destId="{7DED9FB4-10EB-4AD2-9150-D41E32BFE443}" srcOrd="1" destOrd="0" presId="urn:microsoft.com/office/officeart/2005/8/layout/hierarchy2"/>
    <dgm:cxn modelId="{EF102DD6-5A24-47C0-87F1-A6F0038179A7}" type="presOf" srcId="{08A8E037-2700-4502-B5CC-A563777AE8B9}" destId="{759EB48B-CE57-48A8-8A19-0960748D4628}" srcOrd="0" destOrd="0" presId="urn:microsoft.com/office/officeart/2005/8/layout/hierarchy2"/>
    <dgm:cxn modelId="{F9DAFF3C-3630-46BF-A06E-FB3EA2238171}" type="presOf" srcId="{5BD72280-6D0E-419D-9CBA-D2692C3B9DDC}" destId="{995F751D-A715-4377-BB74-753CA76D411D}" srcOrd="0" destOrd="0" presId="urn:microsoft.com/office/officeart/2005/8/layout/hierarchy2"/>
    <dgm:cxn modelId="{EB4A0678-C4BD-4D3C-BC28-359FDB369A7C}" srcId="{BFA5263C-D603-4ACF-867F-3879D42443B5}" destId="{68BE7583-C335-447C-B241-1FC4A7622E4A}" srcOrd="0" destOrd="0" parTransId="{BD7B8461-24C0-40D1-AA92-37D1C5D3EE3E}" sibTransId="{F8C76D62-C06A-438F-89E6-0C093A15CEE5}"/>
    <dgm:cxn modelId="{548C7B67-2BB5-4987-8D52-6664DC569761}" type="presOf" srcId="{BFA5263C-D603-4ACF-867F-3879D42443B5}" destId="{79351F51-C238-4550-97D6-E94EE373B2CE}" srcOrd="0" destOrd="0" presId="urn:microsoft.com/office/officeart/2005/8/layout/hierarchy2"/>
    <dgm:cxn modelId="{969CA590-2129-472A-89D1-1D7286227942}" srcId="{08A8E037-2700-4502-B5CC-A563777AE8B9}" destId="{3EFBE946-C7B2-4A6C-9EFC-4D379DC98FD6}" srcOrd="0" destOrd="0" parTransId="{286C1331-56D6-4EC4-9FB3-0712E858AEBD}" sibTransId="{031FB8CF-7484-4647-8519-E6816EDD1374}"/>
    <dgm:cxn modelId="{37A8843A-EE95-47C0-837C-F1AAC6310C1C}" srcId="{68BE7583-C335-447C-B241-1FC4A7622E4A}" destId="{357A85CC-4F1D-4833-92D1-79B51B7F0612}" srcOrd="0" destOrd="0" parTransId="{38C8351C-1B53-4B02-B9DC-898743E70B0B}" sibTransId="{1D721643-D432-4D91-8BD7-89E253E2C6EA}"/>
    <dgm:cxn modelId="{15C78D4D-D1B8-4A57-B385-46CEE520E286}" type="presOf" srcId="{357A85CC-4F1D-4833-92D1-79B51B7F0612}" destId="{57A24C03-13B6-48D8-8254-A40ECFDB1FA4}" srcOrd="0" destOrd="0" presId="urn:microsoft.com/office/officeart/2005/8/layout/hierarchy2"/>
    <dgm:cxn modelId="{E43F716D-8E95-49AA-BF52-28812CA52B99}" type="presOf" srcId="{38C8351C-1B53-4B02-B9DC-898743E70B0B}" destId="{2E852956-0ABB-44C4-BB38-936120043932}" srcOrd="1" destOrd="0" presId="urn:microsoft.com/office/officeart/2005/8/layout/hierarchy2"/>
    <dgm:cxn modelId="{745E3684-BD62-41A8-AFC3-AC88DBF40197}" type="presOf" srcId="{286C1331-56D6-4EC4-9FB3-0712E858AEBD}" destId="{7C65A67F-4E51-4405-84B2-834E4AF060B6}" srcOrd="0" destOrd="0" presId="urn:microsoft.com/office/officeart/2005/8/layout/hierarchy2"/>
    <dgm:cxn modelId="{E089A8AB-4A0B-4F33-A1F6-22913F0F499B}" type="presParOf" srcId="{79351F51-C238-4550-97D6-E94EE373B2CE}" destId="{95C5B18E-D707-42E8-8F86-689F2981E125}" srcOrd="0" destOrd="0" presId="urn:microsoft.com/office/officeart/2005/8/layout/hierarchy2"/>
    <dgm:cxn modelId="{DAF5CF8A-ECA1-43B5-A741-6EF97498D320}" type="presParOf" srcId="{95C5B18E-D707-42E8-8F86-689F2981E125}" destId="{A036EA37-1F64-43C1-A513-D9EF60BF0DF2}" srcOrd="0" destOrd="0" presId="urn:microsoft.com/office/officeart/2005/8/layout/hierarchy2"/>
    <dgm:cxn modelId="{70579318-555D-4951-9C37-6990C62B5BA0}" type="presParOf" srcId="{95C5B18E-D707-42E8-8F86-689F2981E125}" destId="{6C26315D-6068-4EBA-8EFF-165351C4C327}" srcOrd="1" destOrd="0" presId="urn:microsoft.com/office/officeart/2005/8/layout/hierarchy2"/>
    <dgm:cxn modelId="{F30D849A-12B0-40C8-A99E-C25CFC37BD3C}" type="presParOf" srcId="{6C26315D-6068-4EBA-8EFF-165351C4C327}" destId="{2CDD0AC4-0837-434E-B054-E97030DF753D}" srcOrd="0" destOrd="0" presId="urn:microsoft.com/office/officeart/2005/8/layout/hierarchy2"/>
    <dgm:cxn modelId="{6766F15F-F52A-43DC-8AB6-4C52C32161B6}" type="presParOf" srcId="{2CDD0AC4-0837-434E-B054-E97030DF753D}" destId="{2E852956-0ABB-44C4-BB38-936120043932}" srcOrd="0" destOrd="0" presId="urn:microsoft.com/office/officeart/2005/8/layout/hierarchy2"/>
    <dgm:cxn modelId="{DA61487B-2133-4710-968A-886917CF8910}" type="presParOf" srcId="{6C26315D-6068-4EBA-8EFF-165351C4C327}" destId="{CBF44820-CB1F-482C-A17B-2D3D74772125}" srcOrd="1" destOrd="0" presId="urn:microsoft.com/office/officeart/2005/8/layout/hierarchy2"/>
    <dgm:cxn modelId="{AA9A60ED-3BE5-43C3-ABE2-DDE15B0EA988}" type="presParOf" srcId="{CBF44820-CB1F-482C-A17B-2D3D74772125}" destId="{57A24C03-13B6-48D8-8254-A40ECFDB1FA4}" srcOrd="0" destOrd="0" presId="urn:microsoft.com/office/officeart/2005/8/layout/hierarchy2"/>
    <dgm:cxn modelId="{356F86D9-1DDB-4E8D-825A-BBAFDCFA6879}" type="presParOf" srcId="{CBF44820-CB1F-482C-A17B-2D3D74772125}" destId="{13EC6ADB-50E9-4C4A-9DB2-172940389FB9}" srcOrd="1" destOrd="0" presId="urn:microsoft.com/office/officeart/2005/8/layout/hierarchy2"/>
    <dgm:cxn modelId="{ECCE4B56-F794-4D4C-8F46-CC01188284BE}" type="presParOf" srcId="{13EC6ADB-50E9-4C4A-9DB2-172940389FB9}" destId="{D641DA89-1D00-4EA5-BD0A-84F27BC0D8A2}" srcOrd="0" destOrd="0" presId="urn:microsoft.com/office/officeart/2005/8/layout/hierarchy2"/>
    <dgm:cxn modelId="{E05A9A15-036A-44C0-95C2-61248CECBDEB}" type="presParOf" srcId="{D641DA89-1D00-4EA5-BD0A-84F27BC0D8A2}" destId="{F462DB10-4CE5-438D-981C-71677CEF4D18}" srcOrd="0" destOrd="0" presId="urn:microsoft.com/office/officeart/2005/8/layout/hierarchy2"/>
    <dgm:cxn modelId="{429824E6-554E-446F-A581-21F89CDF9F05}" type="presParOf" srcId="{13EC6ADB-50E9-4C4A-9DB2-172940389FB9}" destId="{52CCA04F-23A5-4715-B53A-83857F6D65D1}" srcOrd="1" destOrd="0" presId="urn:microsoft.com/office/officeart/2005/8/layout/hierarchy2"/>
    <dgm:cxn modelId="{DF5514D7-B3D5-4779-8BB2-0B5D82E1A9A5}" type="presParOf" srcId="{52CCA04F-23A5-4715-B53A-83857F6D65D1}" destId="{58113281-A36F-46FB-BB81-BB425ADC4CE2}" srcOrd="0" destOrd="0" presId="urn:microsoft.com/office/officeart/2005/8/layout/hierarchy2"/>
    <dgm:cxn modelId="{8E527918-35DD-4EC5-98D0-7BDA61A657EF}" type="presParOf" srcId="{52CCA04F-23A5-4715-B53A-83857F6D65D1}" destId="{97BB5B73-9145-4726-ADB0-3C2AD1BA5AE8}" srcOrd="1" destOrd="0" presId="urn:microsoft.com/office/officeart/2005/8/layout/hierarchy2"/>
    <dgm:cxn modelId="{20A261F1-96F9-4448-BE9E-CFA08B93E70C}" type="presParOf" srcId="{6C26315D-6068-4EBA-8EFF-165351C4C327}" destId="{995F751D-A715-4377-BB74-753CA76D411D}" srcOrd="2" destOrd="0" presId="urn:microsoft.com/office/officeart/2005/8/layout/hierarchy2"/>
    <dgm:cxn modelId="{848F0C78-8D91-4C36-A17C-17ADB77BBFBA}" type="presParOf" srcId="{995F751D-A715-4377-BB74-753CA76D411D}" destId="{7DED9FB4-10EB-4AD2-9150-D41E32BFE443}" srcOrd="0" destOrd="0" presId="urn:microsoft.com/office/officeart/2005/8/layout/hierarchy2"/>
    <dgm:cxn modelId="{C8EF2ACF-4B3F-4400-986A-5E4C42E9CC74}" type="presParOf" srcId="{6C26315D-6068-4EBA-8EFF-165351C4C327}" destId="{74CDA982-16AE-4EC6-93E9-16B87678C9B5}" srcOrd="3" destOrd="0" presId="urn:microsoft.com/office/officeart/2005/8/layout/hierarchy2"/>
    <dgm:cxn modelId="{31A2E2C7-4612-4F6C-9AD0-3551D3019194}" type="presParOf" srcId="{74CDA982-16AE-4EC6-93E9-16B87678C9B5}" destId="{759EB48B-CE57-48A8-8A19-0960748D4628}" srcOrd="0" destOrd="0" presId="urn:microsoft.com/office/officeart/2005/8/layout/hierarchy2"/>
    <dgm:cxn modelId="{65D41ABC-C91B-4E52-A1AF-005AB424AE49}" type="presParOf" srcId="{74CDA982-16AE-4EC6-93E9-16B87678C9B5}" destId="{5DB7B106-1720-4304-82A6-57EAA70347BE}" srcOrd="1" destOrd="0" presId="urn:microsoft.com/office/officeart/2005/8/layout/hierarchy2"/>
    <dgm:cxn modelId="{F15C5F2E-4A0E-4C4B-B808-D48E09F38D91}" type="presParOf" srcId="{5DB7B106-1720-4304-82A6-57EAA70347BE}" destId="{7C65A67F-4E51-4405-84B2-834E4AF060B6}" srcOrd="0" destOrd="0" presId="urn:microsoft.com/office/officeart/2005/8/layout/hierarchy2"/>
    <dgm:cxn modelId="{A4E1BCC5-2678-46F5-8FD4-19F701783F21}" type="presParOf" srcId="{7C65A67F-4E51-4405-84B2-834E4AF060B6}" destId="{7FC42827-9A25-4F8F-A88C-CA483E275F78}" srcOrd="0" destOrd="0" presId="urn:microsoft.com/office/officeart/2005/8/layout/hierarchy2"/>
    <dgm:cxn modelId="{E3FAED77-04C8-430C-BE4D-A80696C7CC20}" type="presParOf" srcId="{5DB7B106-1720-4304-82A6-57EAA70347BE}" destId="{5A17E4DB-02A2-43FA-8B01-F2115226B1EB}" srcOrd="1" destOrd="0" presId="urn:microsoft.com/office/officeart/2005/8/layout/hierarchy2"/>
    <dgm:cxn modelId="{E0DA4433-9235-48F7-80E1-7901141960CC}" type="presParOf" srcId="{5A17E4DB-02A2-43FA-8B01-F2115226B1EB}" destId="{301E8A71-4C6B-4F53-B11C-B4410ED80B9D}" srcOrd="0" destOrd="0" presId="urn:microsoft.com/office/officeart/2005/8/layout/hierarchy2"/>
    <dgm:cxn modelId="{4BC098B3-E49C-4253-843A-0CF46A437174}" type="presParOf" srcId="{5A17E4DB-02A2-43FA-8B01-F2115226B1EB}" destId="{F408396A-3C56-4B03-94E6-FFED6C776903}" srcOrd="1" destOrd="0" presId="urn:microsoft.com/office/officeart/2005/8/layout/hierarchy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F7C4AF-C9E7-4633-89F5-79C067ADD55A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A99F47D1-9388-48BD-8C0A-908B35B4A8F3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Tertuju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kepada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pemilik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perusahaan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dan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manajer</a:t>
          </a:r>
          <a:endParaRPr lang="en-US" dirty="0">
            <a:solidFill>
              <a:schemeClr val="tx1"/>
            </a:solidFill>
          </a:endParaRPr>
        </a:p>
      </dgm:t>
    </dgm:pt>
    <dgm:pt modelId="{DE454095-3605-4426-8930-A10E24C6F4F2}" type="parTrans" cxnId="{54CD10AF-5F59-41A0-9732-B037D81415C3}">
      <dgm:prSet/>
      <dgm:spPr/>
      <dgm:t>
        <a:bodyPr/>
        <a:lstStyle/>
        <a:p>
          <a:endParaRPr lang="en-US"/>
        </a:p>
      </dgm:t>
    </dgm:pt>
    <dgm:pt modelId="{9FA19525-E266-438D-947C-79F681FF007B}" type="sibTrans" cxnId="{54CD10AF-5F59-41A0-9732-B037D81415C3}">
      <dgm:prSet/>
      <dgm:spPr/>
      <dgm:t>
        <a:bodyPr/>
        <a:lstStyle/>
        <a:p>
          <a:endParaRPr lang="en-US"/>
        </a:p>
      </dgm:t>
    </dgm:pt>
    <dgm:pt modelId="{BB3523C8-E217-47C1-8E98-31C9C21A310E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Tertuju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kepada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Masyarakat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Lokal</a:t>
          </a:r>
          <a:endParaRPr lang="en-US" dirty="0">
            <a:solidFill>
              <a:schemeClr val="tx1"/>
            </a:solidFill>
          </a:endParaRPr>
        </a:p>
      </dgm:t>
    </dgm:pt>
    <dgm:pt modelId="{35F31EA9-181E-47E5-8DA6-85B458D1F3DD}" type="parTrans" cxnId="{91998B1C-C726-491D-9AF5-6D45AD0D5F30}">
      <dgm:prSet/>
      <dgm:spPr/>
      <dgm:t>
        <a:bodyPr/>
        <a:lstStyle/>
        <a:p>
          <a:endParaRPr lang="en-US"/>
        </a:p>
      </dgm:t>
    </dgm:pt>
    <dgm:pt modelId="{3E0AE49D-2EE8-46C6-A36F-AA0EB5C77F79}" type="sibTrans" cxnId="{91998B1C-C726-491D-9AF5-6D45AD0D5F30}">
      <dgm:prSet/>
      <dgm:spPr/>
      <dgm:t>
        <a:bodyPr/>
        <a:lstStyle/>
        <a:p>
          <a:endParaRPr lang="en-US"/>
        </a:p>
      </dgm:t>
    </dgm:pt>
    <dgm:pt modelId="{68EC5970-EA0A-4775-8B32-27F9BA0935E1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Tertuju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kepada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masyarakat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luas</a:t>
          </a:r>
          <a:r>
            <a:rPr lang="en-US" b="1" dirty="0" smtClean="0">
              <a:solidFill>
                <a:schemeClr val="tx1"/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</dgm:t>
    </dgm:pt>
    <dgm:pt modelId="{47D7F1EB-D1D3-4EB2-9AF3-20EC2AE28D74}" type="parTrans" cxnId="{0ECBB48D-2ADC-4868-A5AE-5566378F06A8}">
      <dgm:prSet/>
      <dgm:spPr/>
      <dgm:t>
        <a:bodyPr/>
        <a:lstStyle/>
        <a:p>
          <a:endParaRPr lang="en-US"/>
        </a:p>
      </dgm:t>
    </dgm:pt>
    <dgm:pt modelId="{2369A3C8-E4CC-406F-8980-631BD50D990C}" type="sibTrans" cxnId="{0ECBB48D-2ADC-4868-A5AE-5566378F06A8}">
      <dgm:prSet/>
      <dgm:spPr/>
      <dgm:t>
        <a:bodyPr/>
        <a:lstStyle/>
        <a:p>
          <a:endParaRPr lang="en-US"/>
        </a:p>
      </dgm:t>
    </dgm:pt>
    <dgm:pt modelId="{080103DE-D2D4-4C84-AE59-389CABC9E5A3}">
      <dgm:prSet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Tertuju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kepada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pekerja</a:t>
          </a:r>
          <a:r>
            <a:rPr lang="en-US" dirty="0" smtClean="0">
              <a:solidFill>
                <a:schemeClr val="tx1"/>
              </a:solidFill>
            </a:rPr>
            <a:t> </a:t>
          </a:r>
          <a:endParaRPr lang="en-US" dirty="0">
            <a:solidFill>
              <a:schemeClr val="tx1"/>
            </a:solidFill>
          </a:endParaRPr>
        </a:p>
      </dgm:t>
    </dgm:pt>
    <dgm:pt modelId="{66CBE42D-9109-4700-977A-D0ADD56DD97D}" type="parTrans" cxnId="{807387D8-24D5-45ED-8044-A60CD5F7F159}">
      <dgm:prSet/>
      <dgm:spPr/>
      <dgm:t>
        <a:bodyPr/>
        <a:lstStyle/>
        <a:p>
          <a:endParaRPr lang="en-US"/>
        </a:p>
      </dgm:t>
    </dgm:pt>
    <dgm:pt modelId="{311A133D-298A-4402-B3A9-C6F1F7C56622}" type="sibTrans" cxnId="{807387D8-24D5-45ED-8044-A60CD5F7F159}">
      <dgm:prSet/>
      <dgm:spPr/>
      <dgm:t>
        <a:bodyPr/>
        <a:lstStyle/>
        <a:p>
          <a:endParaRPr lang="en-US"/>
        </a:p>
      </dgm:t>
    </dgm:pt>
    <dgm:pt modelId="{3DAAAFFE-44EE-4B6E-B813-0963073433E9}" type="pres">
      <dgm:prSet presAssocID="{51F7C4AF-C9E7-4633-89F5-79C067ADD55A}" presName="CompostProcess" presStyleCnt="0">
        <dgm:presLayoutVars>
          <dgm:dir/>
          <dgm:resizeHandles val="exact"/>
        </dgm:presLayoutVars>
      </dgm:prSet>
      <dgm:spPr/>
    </dgm:pt>
    <dgm:pt modelId="{00E5DBCB-5B04-49A0-B5BE-A6C3A7E27351}" type="pres">
      <dgm:prSet presAssocID="{51F7C4AF-C9E7-4633-89F5-79C067ADD55A}" presName="arrow" presStyleLbl="bgShp" presStyleIdx="0" presStyleCnt="1"/>
      <dgm:spPr/>
    </dgm:pt>
    <dgm:pt modelId="{90D2B790-7124-4D6A-87AC-4482179D71E3}" type="pres">
      <dgm:prSet presAssocID="{51F7C4AF-C9E7-4633-89F5-79C067ADD55A}" presName="linearProcess" presStyleCnt="0"/>
      <dgm:spPr/>
    </dgm:pt>
    <dgm:pt modelId="{BA0783DC-17C8-44EF-866D-FB2C7D7A7FF7}" type="pres">
      <dgm:prSet presAssocID="{A99F47D1-9388-48BD-8C0A-908B35B4A8F3}" presName="textNode" presStyleLbl="node1" presStyleIdx="0" presStyleCnt="4" custScaleY="154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69333-51B3-4EA3-A879-5C7AE5015CF7}" type="pres">
      <dgm:prSet presAssocID="{9FA19525-E266-438D-947C-79F681FF007B}" presName="sibTrans" presStyleCnt="0"/>
      <dgm:spPr/>
    </dgm:pt>
    <dgm:pt modelId="{953879AD-15A8-4615-BB1C-286F90947BE0}" type="pres">
      <dgm:prSet presAssocID="{080103DE-D2D4-4C84-AE59-389CABC9E5A3}" presName="textNode" presStyleLbl="node1" presStyleIdx="1" presStyleCnt="4" custScaleY="154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EE46D-2F26-41D2-8740-C0167D980602}" type="pres">
      <dgm:prSet presAssocID="{311A133D-298A-4402-B3A9-C6F1F7C56622}" presName="sibTrans" presStyleCnt="0"/>
      <dgm:spPr/>
    </dgm:pt>
    <dgm:pt modelId="{9D293D5F-0A58-4A0F-891E-278D15E4B55C}" type="pres">
      <dgm:prSet presAssocID="{BB3523C8-E217-47C1-8E98-31C9C21A310E}" presName="textNode" presStyleLbl="node1" presStyleIdx="2" presStyleCnt="4" custScaleY="162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38ADC-8682-491A-AEEC-7DED66993C0C}" type="pres">
      <dgm:prSet presAssocID="{3E0AE49D-2EE8-46C6-A36F-AA0EB5C77F79}" presName="sibTrans" presStyleCnt="0"/>
      <dgm:spPr/>
    </dgm:pt>
    <dgm:pt modelId="{884E9DBF-A6F6-4615-A799-F0DA4D65EAB6}" type="pres">
      <dgm:prSet presAssocID="{68EC5970-EA0A-4775-8B32-27F9BA0935E1}" presName="textNode" presStyleLbl="node1" presStyleIdx="3" presStyleCnt="4" custScaleY="1706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233CBA-E85C-4210-AEE7-01F21CBE41F9}" type="presOf" srcId="{BB3523C8-E217-47C1-8E98-31C9C21A310E}" destId="{9D293D5F-0A58-4A0F-891E-278D15E4B55C}" srcOrd="0" destOrd="0" presId="urn:microsoft.com/office/officeart/2005/8/layout/hProcess9"/>
    <dgm:cxn modelId="{807387D8-24D5-45ED-8044-A60CD5F7F159}" srcId="{51F7C4AF-C9E7-4633-89F5-79C067ADD55A}" destId="{080103DE-D2D4-4C84-AE59-389CABC9E5A3}" srcOrd="1" destOrd="0" parTransId="{66CBE42D-9109-4700-977A-D0ADD56DD97D}" sibTransId="{311A133D-298A-4402-B3A9-C6F1F7C56622}"/>
    <dgm:cxn modelId="{67990CA3-B8FE-4F55-8489-691DC16CCE6F}" type="presOf" srcId="{A99F47D1-9388-48BD-8C0A-908B35B4A8F3}" destId="{BA0783DC-17C8-44EF-866D-FB2C7D7A7FF7}" srcOrd="0" destOrd="0" presId="urn:microsoft.com/office/officeart/2005/8/layout/hProcess9"/>
    <dgm:cxn modelId="{91998B1C-C726-491D-9AF5-6D45AD0D5F30}" srcId="{51F7C4AF-C9E7-4633-89F5-79C067ADD55A}" destId="{BB3523C8-E217-47C1-8E98-31C9C21A310E}" srcOrd="2" destOrd="0" parTransId="{35F31EA9-181E-47E5-8DA6-85B458D1F3DD}" sibTransId="{3E0AE49D-2EE8-46C6-A36F-AA0EB5C77F79}"/>
    <dgm:cxn modelId="{0ECBB48D-2ADC-4868-A5AE-5566378F06A8}" srcId="{51F7C4AF-C9E7-4633-89F5-79C067ADD55A}" destId="{68EC5970-EA0A-4775-8B32-27F9BA0935E1}" srcOrd="3" destOrd="0" parTransId="{47D7F1EB-D1D3-4EB2-9AF3-20EC2AE28D74}" sibTransId="{2369A3C8-E4CC-406F-8980-631BD50D990C}"/>
    <dgm:cxn modelId="{54CD10AF-5F59-41A0-9732-B037D81415C3}" srcId="{51F7C4AF-C9E7-4633-89F5-79C067ADD55A}" destId="{A99F47D1-9388-48BD-8C0A-908B35B4A8F3}" srcOrd="0" destOrd="0" parTransId="{DE454095-3605-4426-8930-A10E24C6F4F2}" sibTransId="{9FA19525-E266-438D-947C-79F681FF007B}"/>
    <dgm:cxn modelId="{525785FB-DC22-4B3E-AF53-85197DBA685E}" type="presOf" srcId="{68EC5970-EA0A-4775-8B32-27F9BA0935E1}" destId="{884E9DBF-A6F6-4615-A799-F0DA4D65EAB6}" srcOrd="0" destOrd="0" presId="urn:microsoft.com/office/officeart/2005/8/layout/hProcess9"/>
    <dgm:cxn modelId="{A685197D-D13B-4F61-9F10-2B1A5B26FFEE}" type="presOf" srcId="{080103DE-D2D4-4C84-AE59-389CABC9E5A3}" destId="{953879AD-15A8-4615-BB1C-286F90947BE0}" srcOrd="0" destOrd="0" presId="urn:microsoft.com/office/officeart/2005/8/layout/hProcess9"/>
    <dgm:cxn modelId="{D0BA498F-8F8F-4A88-A49A-4BA3C9B81997}" type="presOf" srcId="{51F7C4AF-C9E7-4633-89F5-79C067ADD55A}" destId="{3DAAAFFE-44EE-4B6E-B813-0963073433E9}" srcOrd="0" destOrd="0" presId="urn:microsoft.com/office/officeart/2005/8/layout/hProcess9"/>
    <dgm:cxn modelId="{B00C326F-C293-4207-936E-C4DD446F7667}" type="presParOf" srcId="{3DAAAFFE-44EE-4B6E-B813-0963073433E9}" destId="{00E5DBCB-5B04-49A0-B5BE-A6C3A7E27351}" srcOrd="0" destOrd="0" presId="urn:microsoft.com/office/officeart/2005/8/layout/hProcess9"/>
    <dgm:cxn modelId="{8907796D-0738-46E2-B51A-CC22FC0335A2}" type="presParOf" srcId="{3DAAAFFE-44EE-4B6E-B813-0963073433E9}" destId="{90D2B790-7124-4D6A-87AC-4482179D71E3}" srcOrd="1" destOrd="0" presId="urn:microsoft.com/office/officeart/2005/8/layout/hProcess9"/>
    <dgm:cxn modelId="{0DD2AE73-5260-4315-BA2A-2BB3B7B4FEE4}" type="presParOf" srcId="{90D2B790-7124-4D6A-87AC-4482179D71E3}" destId="{BA0783DC-17C8-44EF-866D-FB2C7D7A7FF7}" srcOrd="0" destOrd="0" presId="urn:microsoft.com/office/officeart/2005/8/layout/hProcess9"/>
    <dgm:cxn modelId="{F24B32A5-1B0D-4D7E-BF4C-1E6F42E1A443}" type="presParOf" srcId="{90D2B790-7124-4D6A-87AC-4482179D71E3}" destId="{A2369333-51B3-4EA3-A879-5C7AE5015CF7}" srcOrd="1" destOrd="0" presId="urn:microsoft.com/office/officeart/2005/8/layout/hProcess9"/>
    <dgm:cxn modelId="{1F721707-0EC6-4943-AC2D-74E481E3F549}" type="presParOf" srcId="{90D2B790-7124-4D6A-87AC-4482179D71E3}" destId="{953879AD-15A8-4615-BB1C-286F90947BE0}" srcOrd="2" destOrd="0" presId="urn:microsoft.com/office/officeart/2005/8/layout/hProcess9"/>
    <dgm:cxn modelId="{A229A83A-E2DD-4A0E-AC1B-D4C50B855AFB}" type="presParOf" srcId="{90D2B790-7124-4D6A-87AC-4482179D71E3}" destId="{E1DEE46D-2F26-41D2-8740-C0167D980602}" srcOrd="3" destOrd="0" presId="urn:microsoft.com/office/officeart/2005/8/layout/hProcess9"/>
    <dgm:cxn modelId="{612A349E-3E2C-4E67-8D47-3F5268D09BEA}" type="presParOf" srcId="{90D2B790-7124-4D6A-87AC-4482179D71E3}" destId="{9D293D5F-0A58-4A0F-891E-278D15E4B55C}" srcOrd="4" destOrd="0" presId="urn:microsoft.com/office/officeart/2005/8/layout/hProcess9"/>
    <dgm:cxn modelId="{5FF0ECD8-2C13-4CC6-A034-E0071B8F0993}" type="presParOf" srcId="{90D2B790-7124-4D6A-87AC-4482179D71E3}" destId="{C0438ADC-8682-491A-AEEC-7DED66993C0C}" srcOrd="5" destOrd="0" presId="urn:microsoft.com/office/officeart/2005/8/layout/hProcess9"/>
    <dgm:cxn modelId="{E1C7E156-539E-42CE-AB3C-43E871438C73}" type="presParOf" srcId="{90D2B790-7124-4D6A-87AC-4482179D71E3}" destId="{884E9DBF-A6F6-4615-A799-F0DA4D65EAB6}" srcOrd="6" destOrd="0" presId="urn:microsoft.com/office/officeart/2005/8/layout/hProcess9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1F24E2-74CC-4A77-8156-390C1EAC5BBC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FAD50BE-A756-43BC-8B78-819DE9476F81}">
      <dgm:prSet phldrT="[Text]"/>
      <dgm:spPr/>
      <dgm:t>
        <a:bodyPr/>
        <a:lstStyle/>
        <a:p>
          <a:r>
            <a:rPr lang="en-US" dirty="0" smtClean="0"/>
            <a:t>1950-1960an</a:t>
          </a:r>
          <a:endParaRPr lang="en-US" dirty="0"/>
        </a:p>
      </dgm:t>
    </dgm:pt>
    <dgm:pt modelId="{A5BA2E29-2185-4050-9CDB-59F332784380}" type="parTrans" cxnId="{A45C04EB-87A1-4542-8F26-763BE8564132}">
      <dgm:prSet/>
      <dgm:spPr/>
      <dgm:t>
        <a:bodyPr/>
        <a:lstStyle/>
        <a:p>
          <a:endParaRPr lang="en-US"/>
        </a:p>
      </dgm:t>
    </dgm:pt>
    <dgm:pt modelId="{03D4ED18-87F5-488C-BEA4-8DA290C96B11}" type="sibTrans" cxnId="{A45C04EB-87A1-4542-8F26-763BE8564132}">
      <dgm:prSet/>
      <dgm:spPr/>
      <dgm:t>
        <a:bodyPr/>
        <a:lstStyle/>
        <a:p>
          <a:endParaRPr lang="en-US"/>
        </a:p>
      </dgm:t>
    </dgm:pt>
    <dgm:pt modelId="{12B9600C-56B7-4327-91CA-D674E277C76E}">
      <dgm:prSet phldrT="[Text]"/>
      <dgm:spPr/>
      <dgm:t>
        <a:bodyPr/>
        <a:lstStyle/>
        <a:p>
          <a:r>
            <a:rPr lang="en-US" dirty="0" smtClean="0"/>
            <a:t>CHARITY PRINCIPLE</a:t>
          </a:r>
          <a:endParaRPr lang="en-US" dirty="0"/>
        </a:p>
      </dgm:t>
    </dgm:pt>
    <dgm:pt modelId="{3D4C0791-6B03-4149-9232-A1E9256DA2A6}" type="parTrans" cxnId="{3A59EE34-E79A-4C86-892B-CC78CD2ECE0D}">
      <dgm:prSet/>
      <dgm:spPr/>
      <dgm:t>
        <a:bodyPr/>
        <a:lstStyle/>
        <a:p>
          <a:endParaRPr lang="en-US"/>
        </a:p>
      </dgm:t>
    </dgm:pt>
    <dgm:pt modelId="{B5CD5ED0-F3C9-4508-981A-5F7746958E44}" type="sibTrans" cxnId="{3A59EE34-E79A-4C86-892B-CC78CD2ECE0D}">
      <dgm:prSet/>
      <dgm:spPr/>
      <dgm:t>
        <a:bodyPr/>
        <a:lstStyle/>
        <a:p>
          <a:endParaRPr lang="en-US"/>
        </a:p>
      </dgm:t>
    </dgm:pt>
    <dgm:pt modelId="{596A54AA-1BF0-4BE7-ACF2-BFAC7499781B}">
      <dgm:prSet phldrT="[Text]"/>
      <dgm:spPr/>
      <dgm:t>
        <a:bodyPr/>
        <a:lstStyle/>
        <a:p>
          <a:r>
            <a:rPr lang="en-US" dirty="0" smtClean="0"/>
            <a:t>STEWARDSHIP PRINCIPLE</a:t>
          </a:r>
          <a:endParaRPr lang="en-US" dirty="0"/>
        </a:p>
      </dgm:t>
    </dgm:pt>
    <dgm:pt modelId="{34C1E048-F798-465F-A4E6-D3E525897A73}" type="parTrans" cxnId="{C1AB567B-4D34-45E3-97A0-7E151E75757E}">
      <dgm:prSet/>
      <dgm:spPr/>
      <dgm:t>
        <a:bodyPr/>
        <a:lstStyle/>
        <a:p>
          <a:endParaRPr lang="en-US"/>
        </a:p>
      </dgm:t>
    </dgm:pt>
    <dgm:pt modelId="{EB0D5094-98B9-425E-9393-9B389EA96D05}" type="sibTrans" cxnId="{C1AB567B-4D34-45E3-97A0-7E151E75757E}">
      <dgm:prSet/>
      <dgm:spPr/>
      <dgm:t>
        <a:bodyPr/>
        <a:lstStyle/>
        <a:p>
          <a:endParaRPr lang="en-US"/>
        </a:p>
      </dgm:t>
    </dgm:pt>
    <dgm:pt modelId="{2F972DEF-7608-45D2-A363-1FFAFE55523B}">
      <dgm:prSet phldrT="[Text]"/>
      <dgm:spPr/>
      <dgm:t>
        <a:bodyPr/>
        <a:lstStyle/>
        <a:p>
          <a:r>
            <a:rPr lang="en-US" dirty="0" smtClean="0"/>
            <a:t>1970an</a:t>
          </a:r>
        </a:p>
        <a:p>
          <a:r>
            <a:rPr lang="en-US" dirty="0" smtClean="0"/>
            <a:t>1980an</a:t>
          </a:r>
          <a:endParaRPr lang="en-US" dirty="0"/>
        </a:p>
      </dgm:t>
    </dgm:pt>
    <dgm:pt modelId="{0738BE52-A6FE-4A90-A0FC-EF8618A2FD6F}" type="parTrans" cxnId="{BFE1BEFB-FEE3-4801-80C1-FCA4E91A4FF7}">
      <dgm:prSet/>
      <dgm:spPr/>
      <dgm:t>
        <a:bodyPr/>
        <a:lstStyle/>
        <a:p>
          <a:endParaRPr lang="en-US"/>
        </a:p>
      </dgm:t>
    </dgm:pt>
    <dgm:pt modelId="{5689EA6A-C023-4441-9243-3BD11E2116BE}" type="sibTrans" cxnId="{BFE1BEFB-FEE3-4801-80C1-FCA4E91A4FF7}">
      <dgm:prSet/>
      <dgm:spPr/>
      <dgm:t>
        <a:bodyPr/>
        <a:lstStyle/>
        <a:p>
          <a:endParaRPr lang="en-US"/>
        </a:p>
      </dgm:t>
    </dgm:pt>
    <dgm:pt modelId="{4850338F-0C91-471D-BA7B-717623C07C3B}">
      <dgm:prSet phldrT="[Text]"/>
      <dgm:spPr/>
      <dgm:t>
        <a:bodyPr/>
        <a:lstStyle/>
        <a:p>
          <a:r>
            <a:rPr lang="en-US" dirty="0" smtClean="0"/>
            <a:t>Inner circle, intermediate circle, outer circle of responsibilities</a:t>
          </a:r>
          <a:endParaRPr lang="en-US" dirty="0"/>
        </a:p>
      </dgm:t>
    </dgm:pt>
    <dgm:pt modelId="{E3612276-9118-411E-92D8-25041B3E503E}" type="parTrans" cxnId="{ABA100E4-7DD7-4BE9-9422-E476529FC5A6}">
      <dgm:prSet/>
      <dgm:spPr/>
      <dgm:t>
        <a:bodyPr/>
        <a:lstStyle/>
        <a:p>
          <a:endParaRPr lang="en-US"/>
        </a:p>
      </dgm:t>
    </dgm:pt>
    <dgm:pt modelId="{380B2D2B-0476-44AC-BB00-8B8C7481F82A}" type="sibTrans" cxnId="{ABA100E4-7DD7-4BE9-9422-E476529FC5A6}">
      <dgm:prSet/>
      <dgm:spPr/>
      <dgm:t>
        <a:bodyPr/>
        <a:lstStyle/>
        <a:p>
          <a:endParaRPr lang="en-US"/>
        </a:p>
      </dgm:t>
    </dgm:pt>
    <dgm:pt modelId="{4BC26947-CB70-4553-A27A-2C660B0D58B3}">
      <dgm:prSet phldrT="[Text]"/>
      <dgm:spPr/>
      <dgm:t>
        <a:bodyPr/>
        <a:lstStyle/>
        <a:p>
          <a:r>
            <a:rPr lang="en-US" dirty="0" smtClean="0"/>
            <a:t>Economic, ethical, legal, and discretionary responsibilities</a:t>
          </a:r>
          <a:endParaRPr lang="en-US" dirty="0"/>
        </a:p>
      </dgm:t>
    </dgm:pt>
    <dgm:pt modelId="{6AE46500-2F09-4812-A809-C4840830E37B}" type="parTrans" cxnId="{863D9572-EF99-4A39-8E08-A5C6FAC42CCA}">
      <dgm:prSet/>
      <dgm:spPr/>
      <dgm:t>
        <a:bodyPr/>
        <a:lstStyle/>
        <a:p>
          <a:endParaRPr lang="en-US"/>
        </a:p>
      </dgm:t>
    </dgm:pt>
    <dgm:pt modelId="{0A44B65F-20A3-4E73-B246-0A4D369C8AE8}" type="sibTrans" cxnId="{863D9572-EF99-4A39-8E08-A5C6FAC42CCA}">
      <dgm:prSet/>
      <dgm:spPr/>
      <dgm:t>
        <a:bodyPr/>
        <a:lstStyle/>
        <a:p>
          <a:endParaRPr lang="en-US"/>
        </a:p>
      </dgm:t>
    </dgm:pt>
    <dgm:pt modelId="{7EC6BC63-C69C-4706-9112-3EA4623EFE8F}">
      <dgm:prSet phldrT="[Text]"/>
      <dgm:spPr/>
      <dgm:t>
        <a:bodyPr/>
        <a:lstStyle/>
        <a:p>
          <a:r>
            <a:rPr lang="en-US" dirty="0" smtClean="0"/>
            <a:t>1990-an</a:t>
          </a:r>
        </a:p>
        <a:p>
          <a:r>
            <a:rPr lang="en-US" dirty="0" err="1" smtClean="0"/>
            <a:t>Sampai</a:t>
          </a:r>
          <a:r>
            <a:rPr lang="en-US" dirty="0" smtClean="0"/>
            <a:t> </a:t>
          </a:r>
          <a:r>
            <a:rPr lang="en-US" dirty="0" err="1" smtClean="0"/>
            <a:t>kini</a:t>
          </a:r>
          <a:endParaRPr lang="en-US" dirty="0"/>
        </a:p>
      </dgm:t>
    </dgm:pt>
    <dgm:pt modelId="{5926CF0F-92BC-472F-BB3D-BC947126E6A8}" type="parTrans" cxnId="{17CA57E0-7B3F-4F60-ADD3-C7E80CBFD434}">
      <dgm:prSet/>
      <dgm:spPr/>
      <dgm:t>
        <a:bodyPr/>
        <a:lstStyle/>
        <a:p>
          <a:endParaRPr lang="en-US"/>
        </a:p>
      </dgm:t>
    </dgm:pt>
    <dgm:pt modelId="{07678BE6-FE6A-4F41-8FDA-8A7001382416}" type="sibTrans" cxnId="{17CA57E0-7B3F-4F60-ADD3-C7E80CBFD434}">
      <dgm:prSet/>
      <dgm:spPr/>
      <dgm:t>
        <a:bodyPr/>
        <a:lstStyle/>
        <a:p>
          <a:endParaRPr lang="en-US"/>
        </a:p>
      </dgm:t>
    </dgm:pt>
    <dgm:pt modelId="{E511F82B-4D9C-4851-8646-F91D66763563}">
      <dgm:prSet phldrT="[Text]"/>
      <dgm:spPr/>
      <dgm:t>
        <a:bodyPr/>
        <a:lstStyle/>
        <a:p>
          <a:r>
            <a:rPr lang="en-US" dirty="0" smtClean="0"/>
            <a:t>SUSTAINABILITY DEVELOPMENT</a:t>
          </a:r>
          <a:endParaRPr lang="en-US" dirty="0"/>
        </a:p>
      </dgm:t>
    </dgm:pt>
    <dgm:pt modelId="{6AAAABDE-6B5D-4FA5-8690-8AE334710477}" type="parTrans" cxnId="{CE8AED73-A442-4D61-B7C3-391096C4109C}">
      <dgm:prSet/>
      <dgm:spPr/>
      <dgm:t>
        <a:bodyPr/>
        <a:lstStyle/>
        <a:p>
          <a:endParaRPr lang="en-US"/>
        </a:p>
      </dgm:t>
    </dgm:pt>
    <dgm:pt modelId="{7077B9FB-F6FC-4087-8AA3-DC9B199FE9A2}" type="sibTrans" cxnId="{CE8AED73-A442-4D61-B7C3-391096C4109C}">
      <dgm:prSet/>
      <dgm:spPr/>
      <dgm:t>
        <a:bodyPr/>
        <a:lstStyle/>
        <a:p>
          <a:endParaRPr lang="en-US"/>
        </a:p>
      </dgm:t>
    </dgm:pt>
    <dgm:pt modelId="{66320C92-5A04-4670-8673-0B5341F83592}">
      <dgm:prSet phldrT="[Text]" phldr="1"/>
      <dgm:spPr/>
      <dgm:t>
        <a:bodyPr/>
        <a:lstStyle/>
        <a:p>
          <a:endParaRPr lang="en-US" dirty="0"/>
        </a:p>
      </dgm:t>
    </dgm:pt>
    <dgm:pt modelId="{085F5CE4-A3B8-4C28-A09E-758D603F5895}" type="parTrans" cxnId="{0A9F7D2E-6B0C-4E4C-AF5F-76220F34B79C}">
      <dgm:prSet/>
      <dgm:spPr/>
      <dgm:t>
        <a:bodyPr/>
        <a:lstStyle/>
        <a:p>
          <a:endParaRPr lang="en-US"/>
        </a:p>
      </dgm:t>
    </dgm:pt>
    <dgm:pt modelId="{9C9530A3-619D-4E32-B0BC-23658C331602}" type="sibTrans" cxnId="{0A9F7D2E-6B0C-4E4C-AF5F-76220F34B79C}">
      <dgm:prSet/>
      <dgm:spPr/>
      <dgm:t>
        <a:bodyPr/>
        <a:lstStyle/>
        <a:p>
          <a:endParaRPr lang="en-US"/>
        </a:p>
      </dgm:t>
    </dgm:pt>
    <dgm:pt modelId="{994669FA-3659-4DA2-9386-08AA393B4C1B}">
      <dgm:prSet phldrT="[Text]"/>
      <dgm:spPr/>
      <dgm:t>
        <a:bodyPr/>
        <a:lstStyle/>
        <a:p>
          <a:r>
            <a:rPr lang="en-US" dirty="0" smtClean="0"/>
            <a:t>STAKEHOLDERS PRINCIPLE</a:t>
          </a:r>
          <a:endParaRPr lang="en-US" dirty="0"/>
        </a:p>
      </dgm:t>
    </dgm:pt>
    <dgm:pt modelId="{8E7D425C-8466-4848-9209-FE60F71A06A5}" type="parTrans" cxnId="{C8697F33-9F40-48CE-908C-BCAB952F7CF6}">
      <dgm:prSet/>
      <dgm:spPr/>
      <dgm:t>
        <a:bodyPr/>
        <a:lstStyle/>
        <a:p>
          <a:endParaRPr lang="en-US"/>
        </a:p>
      </dgm:t>
    </dgm:pt>
    <dgm:pt modelId="{FD0A58C8-E74B-4CD1-8154-23325767D487}" type="sibTrans" cxnId="{C8697F33-9F40-48CE-908C-BCAB952F7CF6}">
      <dgm:prSet/>
      <dgm:spPr/>
      <dgm:t>
        <a:bodyPr/>
        <a:lstStyle/>
        <a:p>
          <a:endParaRPr lang="en-US"/>
        </a:p>
      </dgm:t>
    </dgm:pt>
    <dgm:pt modelId="{5F8827D0-6956-452C-94AB-7B9866A7556D}" type="pres">
      <dgm:prSet presAssocID="{421F24E2-74CC-4A77-8156-390C1EAC5B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255643-DDF7-4CD7-AE5B-0A517AFFFA67}" type="pres">
      <dgm:prSet presAssocID="{FFAD50BE-A756-43BC-8B78-819DE9476F81}" presName="composite" presStyleCnt="0"/>
      <dgm:spPr/>
    </dgm:pt>
    <dgm:pt modelId="{E87C176E-C850-4104-A72B-B4B9FD86A46E}" type="pres">
      <dgm:prSet presAssocID="{FFAD50BE-A756-43BC-8B78-819DE9476F8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F3C066-A664-433E-B532-52C10B002146}" type="pres">
      <dgm:prSet presAssocID="{FFAD50BE-A756-43BC-8B78-819DE9476F8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64C30-F616-4BAF-9CDF-5EBE3DFD3B99}" type="pres">
      <dgm:prSet presAssocID="{03D4ED18-87F5-488C-BEA4-8DA290C96B11}" presName="sp" presStyleCnt="0"/>
      <dgm:spPr/>
    </dgm:pt>
    <dgm:pt modelId="{D458E649-4975-4440-AE1E-BDD1361B4BB1}" type="pres">
      <dgm:prSet presAssocID="{2F972DEF-7608-45D2-A363-1FFAFE55523B}" presName="composite" presStyleCnt="0"/>
      <dgm:spPr/>
    </dgm:pt>
    <dgm:pt modelId="{D0B2CCE9-999E-40C1-A42A-7F74D63E8B6A}" type="pres">
      <dgm:prSet presAssocID="{2F972DEF-7608-45D2-A363-1FFAFE55523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670C9-142A-4E17-A8A9-B99BA22985A3}" type="pres">
      <dgm:prSet presAssocID="{2F972DEF-7608-45D2-A363-1FFAFE55523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AF4DD-9566-44B3-A61C-B9B092C546A8}" type="pres">
      <dgm:prSet presAssocID="{5689EA6A-C023-4441-9243-3BD11E2116BE}" presName="sp" presStyleCnt="0"/>
      <dgm:spPr/>
    </dgm:pt>
    <dgm:pt modelId="{14529BD3-0E64-46B7-8CCF-B6F6F04BD572}" type="pres">
      <dgm:prSet presAssocID="{7EC6BC63-C69C-4706-9112-3EA4623EFE8F}" presName="composite" presStyleCnt="0"/>
      <dgm:spPr/>
    </dgm:pt>
    <dgm:pt modelId="{9C9F9CEA-EFCF-490A-B919-86FE65EEEE0E}" type="pres">
      <dgm:prSet presAssocID="{7EC6BC63-C69C-4706-9112-3EA4623EFE8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1C8D90-AE02-4BAD-B121-52B295C28E92}" type="pres">
      <dgm:prSet presAssocID="{7EC6BC63-C69C-4706-9112-3EA4623EFE8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59EE34-E79A-4C86-892B-CC78CD2ECE0D}" srcId="{FFAD50BE-A756-43BC-8B78-819DE9476F81}" destId="{12B9600C-56B7-4327-91CA-D674E277C76E}" srcOrd="0" destOrd="0" parTransId="{3D4C0791-6B03-4149-9232-A1E9256DA2A6}" sibTransId="{B5CD5ED0-F3C9-4508-981A-5F7746958E44}"/>
    <dgm:cxn modelId="{26265788-7CBD-4F09-9A21-DBE1EDE116C1}" type="presOf" srcId="{4BC26947-CB70-4553-A27A-2C660B0D58B3}" destId="{6F2670C9-142A-4E17-A8A9-B99BA22985A3}" srcOrd="0" destOrd="1" presId="urn:microsoft.com/office/officeart/2005/8/layout/chevron2"/>
    <dgm:cxn modelId="{A45C04EB-87A1-4542-8F26-763BE8564132}" srcId="{421F24E2-74CC-4A77-8156-390C1EAC5BBC}" destId="{FFAD50BE-A756-43BC-8B78-819DE9476F81}" srcOrd="0" destOrd="0" parTransId="{A5BA2E29-2185-4050-9CDB-59F332784380}" sibTransId="{03D4ED18-87F5-488C-BEA4-8DA290C96B11}"/>
    <dgm:cxn modelId="{1AC13203-D9A8-4CEF-BD75-2CFE07265981}" type="presOf" srcId="{7EC6BC63-C69C-4706-9112-3EA4623EFE8F}" destId="{9C9F9CEA-EFCF-490A-B919-86FE65EEEE0E}" srcOrd="0" destOrd="0" presId="urn:microsoft.com/office/officeart/2005/8/layout/chevron2"/>
    <dgm:cxn modelId="{78BB2370-CD46-4AF2-976B-F8B8405E21AB}" type="presOf" srcId="{421F24E2-74CC-4A77-8156-390C1EAC5BBC}" destId="{5F8827D0-6956-452C-94AB-7B9866A7556D}" srcOrd="0" destOrd="0" presId="urn:microsoft.com/office/officeart/2005/8/layout/chevron2"/>
    <dgm:cxn modelId="{863D9572-EF99-4A39-8E08-A5C6FAC42CCA}" srcId="{2F972DEF-7608-45D2-A363-1FFAFE55523B}" destId="{4BC26947-CB70-4553-A27A-2C660B0D58B3}" srcOrd="1" destOrd="0" parTransId="{6AE46500-2F09-4812-A809-C4840830E37B}" sibTransId="{0A44B65F-20A3-4E73-B246-0A4D369C8AE8}"/>
    <dgm:cxn modelId="{81C38406-30F9-4E75-A450-CCB30BC7F3D4}" type="presOf" srcId="{E511F82B-4D9C-4851-8646-F91D66763563}" destId="{121C8D90-AE02-4BAD-B121-52B295C28E92}" srcOrd="0" destOrd="0" presId="urn:microsoft.com/office/officeart/2005/8/layout/chevron2"/>
    <dgm:cxn modelId="{0A9F7D2E-6B0C-4E4C-AF5F-76220F34B79C}" srcId="{7EC6BC63-C69C-4706-9112-3EA4623EFE8F}" destId="{66320C92-5A04-4670-8673-0B5341F83592}" srcOrd="1" destOrd="0" parTransId="{085F5CE4-A3B8-4C28-A09E-758D603F5895}" sibTransId="{9C9530A3-619D-4E32-B0BC-23658C331602}"/>
    <dgm:cxn modelId="{17CA57E0-7B3F-4F60-ADD3-C7E80CBFD434}" srcId="{421F24E2-74CC-4A77-8156-390C1EAC5BBC}" destId="{7EC6BC63-C69C-4706-9112-3EA4623EFE8F}" srcOrd="2" destOrd="0" parTransId="{5926CF0F-92BC-472F-BB3D-BC947126E6A8}" sibTransId="{07678BE6-FE6A-4F41-8FDA-8A7001382416}"/>
    <dgm:cxn modelId="{C1AB567B-4D34-45E3-97A0-7E151E75757E}" srcId="{FFAD50BE-A756-43BC-8B78-819DE9476F81}" destId="{596A54AA-1BF0-4BE7-ACF2-BFAC7499781B}" srcOrd="1" destOrd="0" parTransId="{34C1E048-F798-465F-A4E6-D3E525897A73}" sibTransId="{EB0D5094-98B9-425E-9393-9B389EA96D05}"/>
    <dgm:cxn modelId="{C8697F33-9F40-48CE-908C-BCAB952F7CF6}" srcId="{FFAD50BE-A756-43BC-8B78-819DE9476F81}" destId="{994669FA-3659-4DA2-9386-08AA393B4C1B}" srcOrd="2" destOrd="0" parTransId="{8E7D425C-8466-4848-9209-FE60F71A06A5}" sibTransId="{FD0A58C8-E74B-4CD1-8154-23325767D487}"/>
    <dgm:cxn modelId="{B8BC0299-2DE1-4536-8AC1-E0876A36D154}" type="presOf" srcId="{66320C92-5A04-4670-8673-0B5341F83592}" destId="{121C8D90-AE02-4BAD-B121-52B295C28E92}" srcOrd="0" destOrd="1" presId="urn:microsoft.com/office/officeart/2005/8/layout/chevron2"/>
    <dgm:cxn modelId="{B7AEBB30-0987-4D9C-BE4D-EF07F074B9A2}" type="presOf" srcId="{994669FA-3659-4DA2-9386-08AA393B4C1B}" destId="{32F3C066-A664-433E-B532-52C10B002146}" srcOrd="0" destOrd="2" presId="urn:microsoft.com/office/officeart/2005/8/layout/chevron2"/>
    <dgm:cxn modelId="{CE8AED73-A442-4D61-B7C3-391096C4109C}" srcId="{7EC6BC63-C69C-4706-9112-3EA4623EFE8F}" destId="{E511F82B-4D9C-4851-8646-F91D66763563}" srcOrd="0" destOrd="0" parTransId="{6AAAABDE-6B5D-4FA5-8690-8AE334710477}" sibTransId="{7077B9FB-F6FC-4087-8AA3-DC9B199FE9A2}"/>
    <dgm:cxn modelId="{D6E5ED9F-8EA7-4491-9E59-F96CA632324E}" type="presOf" srcId="{12B9600C-56B7-4327-91CA-D674E277C76E}" destId="{32F3C066-A664-433E-B532-52C10B002146}" srcOrd="0" destOrd="0" presId="urn:microsoft.com/office/officeart/2005/8/layout/chevron2"/>
    <dgm:cxn modelId="{A2A4B46C-624E-4CED-80EC-9814943CA414}" type="presOf" srcId="{4850338F-0C91-471D-BA7B-717623C07C3B}" destId="{6F2670C9-142A-4E17-A8A9-B99BA22985A3}" srcOrd="0" destOrd="0" presId="urn:microsoft.com/office/officeart/2005/8/layout/chevron2"/>
    <dgm:cxn modelId="{42368E6E-C28A-48A0-B79F-3EDDF4EA038D}" type="presOf" srcId="{2F972DEF-7608-45D2-A363-1FFAFE55523B}" destId="{D0B2CCE9-999E-40C1-A42A-7F74D63E8B6A}" srcOrd="0" destOrd="0" presId="urn:microsoft.com/office/officeart/2005/8/layout/chevron2"/>
    <dgm:cxn modelId="{BFE1BEFB-FEE3-4801-80C1-FCA4E91A4FF7}" srcId="{421F24E2-74CC-4A77-8156-390C1EAC5BBC}" destId="{2F972DEF-7608-45D2-A363-1FFAFE55523B}" srcOrd="1" destOrd="0" parTransId="{0738BE52-A6FE-4A90-A0FC-EF8618A2FD6F}" sibTransId="{5689EA6A-C023-4441-9243-3BD11E2116BE}"/>
    <dgm:cxn modelId="{09E82302-FBD6-4A2F-8A53-D6F0B4421B05}" type="presOf" srcId="{FFAD50BE-A756-43BC-8B78-819DE9476F81}" destId="{E87C176E-C850-4104-A72B-B4B9FD86A46E}" srcOrd="0" destOrd="0" presId="urn:microsoft.com/office/officeart/2005/8/layout/chevron2"/>
    <dgm:cxn modelId="{32E2A2C1-F505-42BE-810F-C45DD5D66EA8}" type="presOf" srcId="{596A54AA-1BF0-4BE7-ACF2-BFAC7499781B}" destId="{32F3C066-A664-433E-B532-52C10B002146}" srcOrd="0" destOrd="1" presId="urn:microsoft.com/office/officeart/2005/8/layout/chevron2"/>
    <dgm:cxn modelId="{ABA100E4-7DD7-4BE9-9422-E476529FC5A6}" srcId="{2F972DEF-7608-45D2-A363-1FFAFE55523B}" destId="{4850338F-0C91-471D-BA7B-717623C07C3B}" srcOrd="0" destOrd="0" parTransId="{E3612276-9118-411E-92D8-25041B3E503E}" sibTransId="{380B2D2B-0476-44AC-BB00-8B8C7481F82A}"/>
    <dgm:cxn modelId="{41A5EDCD-9277-455C-BFF3-0CAFC901DF51}" type="presParOf" srcId="{5F8827D0-6956-452C-94AB-7B9866A7556D}" destId="{82255643-DDF7-4CD7-AE5B-0A517AFFFA67}" srcOrd="0" destOrd="0" presId="urn:microsoft.com/office/officeart/2005/8/layout/chevron2"/>
    <dgm:cxn modelId="{136E82D9-4E9F-458B-BB94-1D0D23089F9D}" type="presParOf" srcId="{82255643-DDF7-4CD7-AE5B-0A517AFFFA67}" destId="{E87C176E-C850-4104-A72B-B4B9FD86A46E}" srcOrd="0" destOrd="0" presId="urn:microsoft.com/office/officeart/2005/8/layout/chevron2"/>
    <dgm:cxn modelId="{8419D4FD-FD4D-41D9-B787-6A64831B7487}" type="presParOf" srcId="{82255643-DDF7-4CD7-AE5B-0A517AFFFA67}" destId="{32F3C066-A664-433E-B532-52C10B002146}" srcOrd="1" destOrd="0" presId="urn:microsoft.com/office/officeart/2005/8/layout/chevron2"/>
    <dgm:cxn modelId="{C7876F6C-6455-436D-8884-2D21877B4751}" type="presParOf" srcId="{5F8827D0-6956-452C-94AB-7B9866A7556D}" destId="{25464C30-F616-4BAF-9CDF-5EBE3DFD3B99}" srcOrd="1" destOrd="0" presId="urn:microsoft.com/office/officeart/2005/8/layout/chevron2"/>
    <dgm:cxn modelId="{94639558-43DD-4EF9-8FF9-8CD0F43565CC}" type="presParOf" srcId="{5F8827D0-6956-452C-94AB-7B9866A7556D}" destId="{D458E649-4975-4440-AE1E-BDD1361B4BB1}" srcOrd="2" destOrd="0" presId="urn:microsoft.com/office/officeart/2005/8/layout/chevron2"/>
    <dgm:cxn modelId="{29E3D982-2831-49C2-A846-4A8A6D5F9F18}" type="presParOf" srcId="{D458E649-4975-4440-AE1E-BDD1361B4BB1}" destId="{D0B2CCE9-999E-40C1-A42A-7F74D63E8B6A}" srcOrd="0" destOrd="0" presId="urn:microsoft.com/office/officeart/2005/8/layout/chevron2"/>
    <dgm:cxn modelId="{96AA2761-60D3-42FA-A828-F696D4F80954}" type="presParOf" srcId="{D458E649-4975-4440-AE1E-BDD1361B4BB1}" destId="{6F2670C9-142A-4E17-A8A9-B99BA22985A3}" srcOrd="1" destOrd="0" presId="urn:microsoft.com/office/officeart/2005/8/layout/chevron2"/>
    <dgm:cxn modelId="{5A92F6FF-A785-4C1C-9944-CBE2A6538D04}" type="presParOf" srcId="{5F8827D0-6956-452C-94AB-7B9866A7556D}" destId="{C8FAF4DD-9566-44B3-A61C-B9B092C546A8}" srcOrd="3" destOrd="0" presId="urn:microsoft.com/office/officeart/2005/8/layout/chevron2"/>
    <dgm:cxn modelId="{B721C906-B929-45BB-93E1-A5C34359BA84}" type="presParOf" srcId="{5F8827D0-6956-452C-94AB-7B9866A7556D}" destId="{14529BD3-0E64-46B7-8CCF-B6F6F04BD572}" srcOrd="4" destOrd="0" presId="urn:microsoft.com/office/officeart/2005/8/layout/chevron2"/>
    <dgm:cxn modelId="{1480490E-9DE6-4AB3-BE3F-3F0730694F69}" type="presParOf" srcId="{14529BD3-0E64-46B7-8CCF-B6F6F04BD572}" destId="{9C9F9CEA-EFCF-490A-B919-86FE65EEEE0E}" srcOrd="0" destOrd="0" presId="urn:microsoft.com/office/officeart/2005/8/layout/chevron2"/>
    <dgm:cxn modelId="{16562F68-C1B2-4CA1-805F-37CD4F3281C2}" type="presParOf" srcId="{14529BD3-0E64-46B7-8CCF-B6F6F04BD572}" destId="{121C8D90-AE02-4BAD-B121-52B295C28E92}" srcOrd="1" destOrd="0" presId="urn:microsoft.com/office/officeart/2005/8/layout/chevron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4810E6-FFF4-45A9-B30D-7B65A256950F}" type="doc">
      <dgm:prSet loTypeId="urn:microsoft.com/office/officeart/2005/8/layout/cycle7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97A7077-36FA-4E66-9B3F-A844F1C160C7}">
      <dgm:prSet phldrT="[Text]"/>
      <dgm:spPr/>
      <dgm:t>
        <a:bodyPr/>
        <a:lstStyle/>
        <a:p>
          <a:r>
            <a:rPr lang="en-US" dirty="0" smtClean="0"/>
            <a:t>DIMENSI CSR</a:t>
          </a:r>
          <a:endParaRPr lang="en-US" dirty="0"/>
        </a:p>
      </dgm:t>
    </dgm:pt>
    <dgm:pt modelId="{55F87ADA-5BC5-4BFA-B181-5C4EB2F2EFC3}" type="parTrans" cxnId="{FC018818-53D1-4DB4-B554-FB1F6BD0A058}">
      <dgm:prSet/>
      <dgm:spPr/>
      <dgm:t>
        <a:bodyPr/>
        <a:lstStyle/>
        <a:p>
          <a:endParaRPr lang="en-US"/>
        </a:p>
      </dgm:t>
    </dgm:pt>
    <dgm:pt modelId="{884C3D57-CCF0-493D-864A-99AEE26574E7}" type="sibTrans" cxnId="{FC018818-53D1-4DB4-B554-FB1F6BD0A058}">
      <dgm:prSet/>
      <dgm:spPr/>
      <dgm:t>
        <a:bodyPr/>
        <a:lstStyle/>
        <a:p>
          <a:endParaRPr lang="en-US"/>
        </a:p>
      </dgm:t>
    </dgm:pt>
    <dgm:pt modelId="{C1EA5BE4-ADF6-42F7-A310-9B4BD4837E24}">
      <dgm:prSet phldrT="[Text]"/>
      <dgm:spPr/>
      <dgm:t>
        <a:bodyPr/>
        <a:lstStyle/>
        <a:p>
          <a:r>
            <a:rPr lang="en-US" dirty="0" smtClean="0"/>
            <a:t>EXTERNAL DIMENSION</a:t>
          </a:r>
          <a:endParaRPr lang="en-US" dirty="0"/>
        </a:p>
      </dgm:t>
    </dgm:pt>
    <dgm:pt modelId="{5DA5226A-E3D4-40FC-951B-5202C3D67AE7}" type="parTrans" cxnId="{17AB68D0-2BCD-4444-A8E5-9AF26A6E1E61}">
      <dgm:prSet/>
      <dgm:spPr/>
      <dgm:t>
        <a:bodyPr/>
        <a:lstStyle/>
        <a:p>
          <a:endParaRPr lang="en-US"/>
        </a:p>
      </dgm:t>
    </dgm:pt>
    <dgm:pt modelId="{DFF8F7CC-F65E-425A-BDCD-34D7EE42DFA9}" type="sibTrans" cxnId="{17AB68D0-2BCD-4444-A8E5-9AF26A6E1E61}">
      <dgm:prSet/>
      <dgm:spPr/>
      <dgm:t>
        <a:bodyPr/>
        <a:lstStyle/>
        <a:p>
          <a:endParaRPr lang="en-US"/>
        </a:p>
      </dgm:t>
    </dgm:pt>
    <dgm:pt modelId="{C2924050-E68E-4A8C-B9EE-78FB7B79F9EC}">
      <dgm:prSet phldrT="[Text]"/>
      <dgm:spPr/>
      <dgm:t>
        <a:bodyPr/>
        <a:lstStyle/>
        <a:p>
          <a:r>
            <a:rPr lang="en-US" dirty="0" smtClean="0"/>
            <a:t>INTERNAL DIMENSION</a:t>
          </a:r>
          <a:endParaRPr lang="en-US" dirty="0"/>
        </a:p>
      </dgm:t>
    </dgm:pt>
    <dgm:pt modelId="{835B1155-AE98-4FAE-BFF8-A12CBB72F0C0}" type="parTrans" cxnId="{F176996A-F9A7-4BF5-8613-08290CE09757}">
      <dgm:prSet/>
      <dgm:spPr/>
      <dgm:t>
        <a:bodyPr/>
        <a:lstStyle/>
        <a:p>
          <a:endParaRPr lang="en-US"/>
        </a:p>
      </dgm:t>
    </dgm:pt>
    <dgm:pt modelId="{DD0B443F-7A02-4938-87CF-03E1488C684E}" type="sibTrans" cxnId="{F176996A-F9A7-4BF5-8613-08290CE09757}">
      <dgm:prSet/>
      <dgm:spPr/>
      <dgm:t>
        <a:bodyPr/>
        <a:lstStyle/>
        <a:p>
          <a:endParaRPr lang="en-US"/>
        </a:p>
      </dgm:t>
    </dgm:pt>
    <dgm:pt modelId="{68E4C41E-A7D2-4F9E-9FDF-12CF2F9489C2}" type="pres">
      <dgm:prSet presAssocID="{A54810E6-FFF4-45A9-B30D-7B65A25695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35AA2B-B647-45E5-AA1B-E6E0FB638100}" type="pres">
      <dgm:prSet presAssocID="{897A7077-36FA-4E66-9B3F-A844F1C160C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14F80-ED6A-4B2F-8026-F6911F8123B5}" type="pres">
      <dgm:prSet presAssocID="{884C3D57-CCF0-493D-864A-99AEE26574E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E09CA02-10AA-4DA1-8F76-184C9E84AE2D}" type="pres">
      <dgm:prSet presAssocID="{884C3D57-CCF0-493D-864A-99AEE26574E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3E30D85-9195-407E-B472-F30CEE40CBB2}" type="pres">
      <dgm:prSet presAssocID="{C1EA5BE4-ADF6-42F7-A310-9B4BD4837E2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55622-06D7-4139-B834-13DEA374F196}" type="pres">
      <dgm:prSet presAssocID="{DFF8F7CC-F65E-425A-BDCD-34D7EE42DFA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B691C52-DE2A-451C-B39B-50BE7E45B9AD}" type="pres">
      <dgm:prSet presAssocID="{DFF8F7CC-F65E-425A-BDCD-34D7EE42DFA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5CC5A3FD-D112-4EA8-86B5-81BA49C47DC9}" type="pres">
      <dgm:prSet presAssocID="{C2924050-E68E-4A8C-B9EE-78FB7B79F9E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0340-A18E-4E07-AEC6-C352DBA7BB15}" type="pres">
      <dgm:prSet presAssocID="{DD0B443F-7A02-4938-87CF-03E1488C684E}" presName="sibTrans" presStyleLbl="sibTrans2D1" presStyleIdx="2" presStyleCnt="3"/>
      <dgm:spPr/>
      <dgm:t>
        <a:bodyPr/>
        <a:lstStyle/>
        <a:p>
          <a:endParaRPr lang="en-US"/>
        </a:p>
      </dgm:t>
    </dgm:pt>
    <dgm:pt modelId="{5BEC73DE-B244-4E7B-B5B8-D5E31382E900}" type="pres">
      <dgm:prSet presAssocID="{DD0B443F-7A02-4938-87CF-03E1488C684E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FC018818-53D1-4DB4-B554-FB1F6BD0A058}" srcId="{A54810E6-FFF4-45A9-B30D-7B65A256950F}" destId="{897A7077-36FA-4E66-9B3F-A844F1C160C7}" srcOrd="0" destOrd="0" parTransId="{55F87ADA-5BC5-4BFA-B181-5C4EB2F2EFC3}" sibTransId="{884C3D57-CCF0-493D-864A-99AEE26574E7}"/>
    <dgm:cxn modelId="{FE75C661-3A33-48F8-B3FE-A45ECBB8FF91}" type="presOf" srcId="{884C3D57-CCF0-493D-864A-99AEE26574E7}" destId="{1BD14F80-ED6A-4B2F-8026-F6911F8123B5}" srcOrd="0" destOrd="0" presId="urn:microsoft.com/office/officeart/2005/8/layout/cycle7"/>
    <dgm:cxn modelId="{4A765FDD-870B-4351-869E-23D82A7B71EB}" type="presOf" srcId="{C1EA5BE4-ADF6-42F7-A310-9B4BD4837E24}" destId="{E3E30D85-9195-407E-B472-F30CEE40CBB2}" srcOrd="0" destOrd="0" presId="urn:microsoft.com/office/officeart/2005/8/layout/cycle7"/>
    <dgm:cxn modelId="{ADF94A5A-996D-4656-831E-6E5938DCF7D7}" type="presOf" srcId="{DD0B443F-7A02-4938-87CF-03E1488C684E}" destId="{C32B0340-A18E-4E07-AEC6-C352DBA7BB15}" srcOrd="0" destOrd="0" presId="urn:microsoft.com/office/officeart/2005/8/layout/cycle7"/>
    <dgm:cxn modelId="{DA0DC690-4D2F-43DA-B79A-B3D7FB60A387}" type="presOf" srcId="{C2924050-E68E-4A8C-B9EE-78FB7B79F9EC}" destId="{5CC5A3FD-D112-4EA8-86B5-81BA49C47DC9}" srcOrd="0" destOrd="0" presId="urn:microsoft.com/office/officeart/2005/8/layout/cycle7"/>
    <dgm:cxn modelId="{139D990B-8402-49E5-B972-6881B166B42C}" type="presOf" srcId="{DFF8F7CC-F65E-425A-BDCD-34D7EE42DFA9}" destId="{F4555622-06D7-4139-B834-13DEA374F196}" srcOrd="0" destOrd="0" presId="urn:microsoft.com/office/officeart/2005/8/layout/cycle7"/>
    <dgm:cxn modelId="{05FCCBA9-8C23-4423-9849-4B10E080D469}" type="presOf" srcId="{DFF8F7CC-F65E-425A-BDCD-34D7EE42DFA9}" destId="{4B691C52-DE2A-451C-B39B-50BE7E45B9AD}" srcOrd="1" destOrd="0" presId="urn:microsoft.com/office/officeart/2005/8/layout/cycle7"/>
    <dgm:cxn modelId="{DAC00585-DA63-4338-9B40-AE38FE85D917}" type="presOf" srcId="{DD0B443F-7A02-4938-87CF-03E1488C684E}" destId="{5BEC73DE-B244-4E7B-B5B8-D5E31382E900}" srcOrd="1" destOrd="0" presId="urn:microsoft.com/office/officeart/2005/8/layout/cycle7"/>
    <dgm:cxn modelId="{17AB68D0-2BCD-4444-A8E5-9AF26A6E1E61}" srcId="{A54810E6-FFF4-45A9-B30D-7B65A256950F}" destId="{C1EA5BE4-ADF6-42F7-A310-9B4BD4837E24}" srcOrd="1" destOrd="0" parTransId="{5DA5226A-E3D4-40FC-951B-5202C3D67AE7}" sibTransId="{DFF8F7CC-F65E-425A-BDCD-34D7EE42DFA9}"/>
    <dgm:cxn modelId="{F176996A-F9A7-4BF5-8613-08290CE09757}" srcId="{A54810E6-FFF4-45A9-B30D-7B65A256950F}" destId="{C2924050-E68E-4A8C-B9EE-78FB7B79F9EC}" srcOrd="2" destOrd="0" parTransId="{835B1155-AE98-4FAE-BFF8-A12CBB72F0C0}" sibTransId="{DD0B443F-7A02-4938-87CF-03E1488C684E}"/>
    <dgm:cxn modelId="{197260BD-CFE4-4756-83C7-29E4CC1D4AAD}" type="presOf" srcId="{A54810E6-FFF4-45A9-B30D-7B65A256950F}" destId="{68E4C41E-A7D2-4F9E-9FDF-12CF2F9489C2}" srcOrd="0" destOrd="0" presId="urn:microsoft.com/office/officeart/2005/8/layout/cycle7"/>
    <dgm:cxn modelId="{889277C6-E5D9-44B2-8288-90390A0AEE22}" type="presOf" srcId="{884C3D57-CCF0-493D-864A-99AEE26574E7}" destId="{0E09CA02-10AA-4DA1-8F76-184C9E84AE2D}" srcOrd="1" destOrd="0" presId="urn:microsoft.com/office/officeart/2005/8/layout/cycle7"/>
    <dgm:cxn modelId="{A0EA16B1-FBE8-4EB1-8BFC-65AFC1588095}" type="presOf" srcId="{897A7077-36FA-4E66-9B3F-A844F1C160C7}" destId="{B835AA2B-B647-45E5-AA1B-E6E0FB638100}" srcOrd="0" destOrd="0" presId="urn:microsoft.com/office/officeart/2005/8/layout/cycle7"/>
    <dgm:cxn modelId="{C6D4B5E4-D544-41C7-ADF3-C3F0710B72D0}" type="presParOf" srcId="{68E4C41E-A7D2-4F9E-9FDF-12CF2F9489C2}" destId="{B835AA2B-B647-45E5-AA1B-E6E0FB638100}" srcOrd="0" destOrd="0" presId="urn:microsoft.com/office/officeart/2005/8/layout/cycle7"/>
    <dgm:cxn modelId="{0CC28AD4-D866-4B90-A5EB-111224F9E8E6}" type="presParOf" srcId="{68E4C41E-A7D2-4F9E-9FDF-12CF2F9489C2}" destId="{1BD14F80-ED6A-4B2F-8026-F6911F8123B5}" srcOrd="1" destOrd="0" presId="urn:microsoft.com/office/officeart/2005/8/layout/cycle7"/>
    <dgm:cxn modelId="{81FAE90D-32B0-47B6-A87A-4AAA1C3A80E2}" type="presParOf" srcId="{1BD14F80-ED6A-4B2F-8026-F6911F8123B5}" destId="{0E09CA02-10AA-4DA1-8F76-184C9E84AE2D}" srcOrd="0" destOrd="0" presId="urn:microsoft.com/office/officeart/2005/8/layout/cycle7"/>
    <dgm:cxn modelId="{8509808D-2A83-4EF5-B622-6E648F4B1470}" type="presParOf" srcId="{68E4C41E-A7D2-4F9E-9FDF-12CF2F9489C2}" destId="{E3E30D85-9195-407E-B472-F30CEE40CBB2}" srcOrd="2" destOrd="0" presId="urn:microsoft.com/office/officeart/2005/8/layout/cycle7"/>
    <dgm:cxn modelId="{D8C53495-F545-4BB6-A27D-50D0AE6596A0}" type="presParOf" srcId="{68E4C41E-A7D2-4F9E-9FDF-12CF2F9489C2}" destId="{F4555622-06D7-4139-B834-13DEA374F196}" srcOrd="3" destOrd="0" presId="urn:microsoft.com/office/officeart/2005/8/layout/cycle7"/>
    <dgm:cxn modelId="{226B947F-F27C-47F2-B4FA-3D1C20AE6A1F}" type="presParOf" srcId="{F4555622-06D7-4139-B834-13DEA374F196}" destId="{4B691C52-DE2A-451C-B39B-50BE7E45B9AD}" srcOrd="0" destOrd="0" presId="urn:microsoft.com/office/officeart/2005/8/layout/cycle7"/>
    <dgm:cxn modelId="{63B67B58-64BE-4C56-A71F-917ADA1F5A78}" type="presParOf" srcId="{68E4C41E-A7D2-4F9E-9FDF-12CF2F9489C2}" destId="{5CC5A3FD-D112-4EA8-86B5-81BA49C47DC9}" srcOrd="4" destOrd="0" presId="urn:microsoft.com/office/officeart/2005/8/layout/cycle7"/>
    <dgm:cxn modelId="{D49BB51C-F9CA-4399-9297-E4891ED97582}" type="presParOf" srcId="{68E4C41E-A7D2-4F9E-9FDF-12CF2F9489C2}" destId="{C32B0340-A18E-4E07-AEC6-C352DBA7BB15}" srcOrd="5" destOrd="0" presId="urn:microsoft.com/office/officeart/2005/8/layout/cycle7"/>
    <dgm:cxn modelId="{AA3999FF-CAFB-4D8D-A81B-AB66BB26CD64}" type="presParOf" srcId="{C32B0340-A18E-4E07-AEC6-C352DBA7BB15}" destId="{5BEC73DE-B244-4E7B-B5B8-D5E31382E900}" srcOrd="0" destOrd="0" presId="urn:microsoft.com/office/officeart/2005/8/layout/cycle7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53BBF8-4233-4371-A7CC-B035D71FC05B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D223CF5-EB25-415C-88AF-40B281200B1C}">
      <dgm:prSet phldrT="[Text]" custT="1"/>
      <dgm:spPr/>
      <dgm:t>
        <a:bodyPr/>
        <a:lstStyle/>
        <a:p>
          <a:r>
            <a:rPr lang="en-US" sz="1800" dirty="0" smtClean="0"/>
            <a:t>SOCIALLY RESPONSIBLE</a:t>
          </a:r>
          <a:endParaRPr lang="en-US" sz="1800" dirty="0"/>
        </a:p>
      </dgm:t>
    </dgm:pt>
    <dgm:pt modelId="{C24DB7CD-61D1-4CFC-9C5F-A5F5F6C9A307}" type="parTrans" cxnId="{80C89791-6C5E-4F38-B82D-DC10B784C793}">
      <dgm:prSet/>
      <dgm:spPr/>
      <dgm:t>
        <a:bodyPr/>
        <a:lstStyle/>
        <a:p>
          <a:endParaRPr lang="en-US"/>
        </a:p>
      </dgm:t>
    </dgm:pt>
    <dgm:pt modelId="{58CE6ECD-133A-4019-A0C9-E0BD05A8068E}" type="sibTrans" cxnId="{80C89791-6C5E-4F38-B82D-DC10B784C793}">
      <dgm:prSet/>
      <dgm:spPr/>
      <dgm:t>
        <a:bodyPr/>
        <a:lstStyle/>
        <a:p>
          <a:endParaRPr lang="en-US"/>
        </a:p>
      </dgm:t>
    </dgm:pt>
    <dgm:pt modelId="{3CB6C10A-A811-4D0D-9CC3-E94A7A4EFD12}">
      <dgm:prSet phldrT="[Text]" custT="1"/>
      <dgm:spPr/>
      <dgm:t>
        <a:bodyPr/>
        <a:lstStyle/>
        <a:p>
          <a:r>
            <a:rPr lang="en-US" sz="1400" dirty="0" smtClean="0"/>
            <a:t>ENVIRONMENT</a:t>
          </a:r>
          <a:endParaRPr lang="en-US" sz="1400" dirty="0"/>
        </a:p>
      </dgm:t>
    </dgm:pt>
    <dgm:pt modelId="{194DDD56-6E67-4FC1-9727-D758D31D5977}" type="parTrans" cxnId="{0F27F1A2-0407-430F-A427-FAABA47FCFA7}">
      <dgm:prSet/>
      <dgm:spPr/>
      <dgm:t>
        <a:bodyPr/>
        <a:lstStyle/>
        <a:p>
          <a:endParaRPr lang="en-US"/>
        </a:p>
      </dgm:t>
    </dgm:pt>
    <dgm:pt modelId="{598ECE56-073A-4890-AF7F-7649F7E5294E}" type="sibTrans" cxnId="{0F27F1A2-0407-430F-A427-FAABA47FCFA7}">
      <dgm:prSet/>
      <dgm:spPr/>
      <dgm:t>
        <a:bodyPr/>
        <a:lstStyle/>
        <a:p>
          <a:endParaRPr lang="en-US"/>
        </a:p>
      </dgm:t>
    </dgm:pt>
    <dgm:pt modelId="{9E3D067F-1BDF-42F2-AF9B-EF5F741FF846}">
      <dgm:prSet phldrT="[Text]" custT="1"/>
      <dgm:spPr/>
      <dgm:t>
        <a:bodyPr/>
        <a:lstStyle/>
        <a:p>
          <a:r>
            <a:rPr lang="en-US" sz="1200" dirty="0" smtClean="0"/>
            <a:t>FAIR OPERATING PRACTICES</a:t>
          </a:r>
          <a:endParaRPr lang="en-US" sz="1200" dirty="0"/>
        </a:p>
      </dgm:t>
    </dgm:pt>
    <dgm:pt modelId="{D8E6876B-62B3-410B-BCD5-2552C5E3B1BA}" type="parTrans" cxnId="{C62CAB29-F382-463B-A765-620FDF898A3C}">
      <dgm:prSet/>
      <dgm:spPr/>
      <dgm:t>
        <a:bodyPr/>
        <a:lstStyle/>
        <a:p>
          <a:endParaRPr lang="en-US"/>
        </a:p>
      </dgm:t>
    </dgm:pt>
    <dgm:pt modelId="{67CC7FE7-3C4B-48CF-AD4D-B771D3CCF730}" type="sibTrans" cxnId="{C62CAB29-F382-463B-A765-620FDF898A3C}">
      <dgm:prSet/>
      <dgm:spPr/>
      <dgm:t>
        <a:bodyPr/>
        <a:lstStyle/>
        <a:p>
          <a:endParaRPr lang="en-US"/>
        </a:p>
      </dgm:t>
    </dgm:pt>
    <dgm:pt modelId="{20074CEF-6CB7-4904-898C-518614284131}">
      <dgm:prSet phldrT="[Text]" custT="1"/>
      <dgm:spPr/>
      <dgm:t>
        <a:bodyPr/>
        <a:lstStyle/>
        <a:p>
          <a:r>
            <a:rPr lang="en-US" sz="1200" dirty="0" smtClean="0"/>
            <a:t>CONSUMER ISSUES</a:t>
          </a:r>
          <a:endParaRPr lang="en-US" sz="1200" dirty="0"/>
        </a:p>
      </dgm:t>
    </dgm:pt>
    <dgm:pt modelId="{77FDC712-9544-4630-B8D8-3D1D7C707F26}" type="parTrans" cxnId="{069C09CE-6E9A-41EA-9E6F-CCCD21D796CC}">
      <dgm:prSet/>
      <dgm:spPr/>
      <dgm:t>
        <a:bodyPr/>
        <a:lstStyle/>
        <a:p>
          <a:endParaRPr lang="en-US"/>
        </a:p>
      </dgm:t>
    </dgm:pt>
    <dgm:pt modelId="{1DAA5A49-70B9-43DC-86BD-5AA6208731A5}" type="sibTrans" cxnId="{069C09CE-6E9A-41EA-9E6F-CCCD21D796CC}">
      <dgm:prSet/>
      <dgm:spPr/>
      <dgm:t>
        <a:bodyPr/>
        <a:lstStyle/>
        <a:p>
          <a:endParaRPr lang="en-US"/>
        </a:p>
      </dgm:t>
    </dgm:pt>
    <dgm:pt modelId="{DF2BE638-D213-414C-A9E0-A21E2000F8B2}">
      <dgm:prSet phldrT="[Text]" custT="1"/>
      <dgm:spPr/>
      <dgm:t>
        <a:bodyPr/>
        <a:lstStyle/>
        <a:p>
          <a:r>
            <a:rPr lang="en-US" sz="1400" dirty="0" smtClean="0"/>
            <a:t>SOCIAL DEVELOPMENT</a:t>
          </a:r>
          <a:endParaRPr lang="en-US" sz="1400" dirty="0"/>
        </a:p>
      </dgm:t>
    </dgm:pt>
    <dgm:pt modelId="{AB8933B6-67BE-433C-B632-3A40A092D27B}" type="parTrans" cxnId="{2ABFC51F-4776-4585-AF00-2439A12C75FA}">
      <dgm:prSet/>
      <dgm:spPr/>
      <dgm:t>
        <a:bodyPr/>
        <a:lstStyle/>
        <a:p>
          <a:endParaRPr lang="en-US"/>
        </a:p>
      </dgm:t>
    </dgm:pt>
    <dgm:pt modelId="{9C4A9F32-846E-44B7-82CF-7323869D58EC}" type="sibTrans" cxnId="{2ABFC51F-4776-4585-AF00-2439A12C75FA}">
      <dgm:prSet/>
      <dgm:spPr/>
      <dgm:t>
        <a:bodyPr/>
        <a:lstStyle/>
        <a:p>
          <a:endParaRPr lang="en-US"/>
        </a:p>
      </dgm:t>
    </dgm:pt>
    <dgm:pt modelId="{6A953D12-C5BF-4EC8-8B3D-7543AD0312DB}">
      <dgm:prSet custT="1"/>
      <dgm:spPr/>
      <dgm:t>
        <a:bodyPr/>
        <a:lstStyle/>
        <a:p>
          <a:r>
            <a:rPr lang="en-US" sz="1400" dirty="0" smtClean="0"/>
            <a:t>LABOUR PRACTICES</a:t>
          </a:r>
          <a:endParaRPr lang="en-US" sz="1400" dirty="0"/>
        </a:p>
      </dgm:t>
    </dgm:pt>
    <dgm:pt modelId="{D6E9F2F0-F372-4A67-B33B-F7AF957E8D6E}" type="parTrans" cxnId="{BA42B7AF-5DAF-4AC6-ABA9-59243485079A}">
      <dgm:prSet/>
      <dgm:spPr/>
      <dgm:t>
        <a:bodyPr/>
        <a:lstStyle/>
        <a:p>
          <a:endParaRPr lang="en-US"/>
        </a:p>
      </dgm:t>
    </dgm:pt>
    <dgm:pt modelId="{FF3FE218-0F3E-4B67-BFC4-E2C1B3EDB5DC}" type="sibTrans" cxnId="{BA42B7AF-5DAF-4AC6-ABA9-59243485079A}">
      <dgm:prSet/>
      <dgm:spPr/>
      <dgm:t>
        <a:bodyPr/>
        <a:lstStyle/>
        <a:p>
          <a:endParaRPr lang="en-US"/>
        </a:p>
      </dgm:t>
    </dgm:pt>
    <dgm:pt modelId="{83655E61-4D47-4578-A3C0-48D9ACC847A2}">
      <dgm:prSet/>
      <dgm:spPr/>
      <dgm:t>
        <a:bodyPr/>
        <a:lstStyle/>
        <a:p>
          <a:r>
            <a:rPr lang="en-US" dirty="0" smtClean="0"/>
            <a:t>HUMAN RIGHTS</a:t>
          </a:r>
          <a:endParaRPr lang="en-US" dirty="0"/>
        </a:p>
      </dgm:t>
    </dgm:pt>
    <dgm:pt modelId="{79D3B1A5-208D-44BD-ABF4-94C1F2193A01}" type="parTrans" cxnId="{7B8E6D7C-6AF1-432B-A435-BC4849BDB49B}">
      <dgm:prSet/>
      <dgm:spPr/>
      <dgm:t>
        <a:bodyPr/>
        <a:lstStyle/>
        <a:p>
          <a:endParaRPr lang="en-US"/>
        </a:p>
      </dgm:t>
    </dgm:pt>
    <dgm:pt modelId="{2D588C20-81EC-4389-9140-ED099D3E2CE4}" type="sibTrans" cxnId="{7B8E6D7C-6AF1-432B-A435-BC4849BDB49B}">
      <dgm:prSet/>
      <dgm:spPr/>
      <dgm:t>
        <a:bodyPr/>
        <a:lstStyle/>
        <a:p>
          <a:endParaRPr lang="en-US"/>
        </a:p>
      </dgm:t>
    </dgm:pt>
    <dgm:pt modelId="{983E7B4D-942B-4369-B873-2DF16250DD5A}">
      <dgm:prSet custT="1"/>
      <dgm:spPr/>
      <dgm:t>
        <a:bodyPr/>
        <a:lstStyle/>
        <a:p>
          <a:r>
            <a:rPr lang="en-US" sz="1400" dirty="0" smtClean="0"/>
            <a:t>ORGANIZATIONAL GOVERNANCE </a:t>
          </a:r>
          <a:endParaRPr lang="en-US" sz="1400" dirty="0"/>
        </a:p>
      </dgm:t>
    </dgm:pt>
    <dgm:pt modelId="{D8A2D240-F765-4C8B-BA68-C17C586228E0}" type="parTrans" cxnId="{206678D0-B965-4C24-811F-102870013C89}">
      <dgm:prSet/>
      <dgm:spPr/>
      <dgm:t>
        <a:bodyPr/>
        <a:lstStyle/>
        <a:p>
          <a:endParaRPr lang="en-US"/>
        </a:p>
      </dgm:t>
    </dgm:pt>
    <dgm:pt modelId="{45A315ED-08CC-4DC2-BCF7-520E1AAECCC8}" type="sibTrans" cxnId="{206678D0-B965-4C24-811F-102870013C89}">
      <dgm:prSet/>
      <dgm:spPr/>
      <dgm:t>
        <a:bodyPr/>
        <a:lstStyle/>
        <a:p>
          <a:endParaRPr lang="en-US"/>
        </a:p>
      </dgm:t>
    </dgm:pt>
    <dgm:pt modelId="{842D9A8C-FF44-4D2E-AE14-8AAE536A47DC}" type="pres">
      <dgm:prSet presAssocID="{1153BBF8-4233-4371-A7CC-B035D71FC05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89CCD4-6715-41F0-8834-3ED27E2089FE}" type="pres">
      <dgm:prSet presAssocID="{6D223CF5-EB25-415C-88AF-40B281200B1C}" presName="centerShape" presStyleLbl="node0" presStyleIdx="0" presStyleCnt="1" custScaleX="162104" custScaleY="144941"/>
      <dgm:spPr/>
      <dgm:t>
        <a:bodyPr/>
        <a:lstStyle/>
        <a:p>
          <a:endParaRPr lang="en-US"/>
        </a:p>
      </dgm:t>
    </dgm:pt>
    <dgm:pt modelId="{07F30D8C-E87E-486B-83C6-DC7B2975AC7A}" type="pres">
      <dgm:prSet presAssocID="{194DDD56-6E67-4FC1-9727-D758D31D5977}" presName="Name9" presStyleLbl="parChTrans1D2" presStyleIdx="0" presStyleCnt="7"/>
      <dgm:spPr/>
      <dgm:t>
        <a:bodyPr/>
        <a:lstStyle/>
        <a:p>
          <a:endParaRPr lang="en-US"/>
        </a:p>
      </dgm:t>
    </dgm:pt>
    <dgm:pt modelId="{F6C3F97B-0137-48D3-95F4-D24155692296}" type="pres">
      <dgm:prSet presAssocID="{194DDD56-6E67-4FC1-9727-D758D31D5977}" presName="connTx" presStyleLbl="parChTrans1D2" presStyleIdx="0" presStyleCnt="7"/>
      <dgm:spPr/>
      <dgm:t>
        <a:bodyPr/>
        <a:lstStyle/>
        <a:p>
          <a:endParaRPr lang="en-US"/>
        </a:p>
      </dgm:t>
    </dgm:pt>
    <dgm:pt modelId="{6D18EB6D-A161-4807-8E95-63E0AA2E6169}" type="pres">
      <dgm:prSet presAssocID="{3CB6C10A-A811-4D0D-9CC3-E94A7A4EFD12}" presName="node" presStyleLbl="node1" presStyleIdx="0" presStyleCnt="7" custScaleX="125758" custScaleY="1275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B0186-CB1A-4FD0-80BA-976FA8B4E8AA}" type="pres">
      <dgm:prSet presAssocID="{D8E6876B-62B3-410B-BCD5-2552C5E3B1BA}" presName="Name9" presStyleLbl="parChTrans1D2" presStyleIdx="1" presStyleCnt="7"/>
      <dgm:spPr/>
      <dgm:t>
        <a:bodyPr/>
        <a:lstStyle/>
        <a:p>
          <a:endParaRPr lang="en-US"/>
        </a:p>
      </dgm:t>
    </dgm:pt>
    <dgm:pt modelId="{6242BCF4-64FF-4FAC-BCAE-50BDEA0F60CD}" type="pres">
      <dgm:prSet presAssocID="{D8E6876B-62B3-410B-BCD5-2552C5E3B1BA}" presName="connTx" presStyleLbl="parChTrans1D2" presStyleIdx="1" presStyleCnt="7"/>
      <dgm:spPr/>
      <dgm:t>
        <a:bodyPr/>
        <a:lstStyle/>
        <a:p>
          <a:endParaRPr lang="en-US"/>
        </a:p>
      </dgm:t>
    </dgm:pt>
    <dgm:pt modelId="{0D139932-B958-4F8B-9D71-F9F18982D58B}" type="pres">
      <dgm:prSet presAssocID="{9E3D067F-1BDF-42F2-AF9B-EF5F741FF846}" presName="node" presStyleLbl="node1" presStyleIdx="1" presStyleCnt="7" custScaleX="151368" custScaleY="130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97F49-2F85-4355-A5D8-965F7303916D}" type="pres">
      <dgm:prSet presAssocID="{77FDC712-9544-4630-B8D8-3D1D7C707F26}" presName="Name9" presStyleLbl="parChTrans1D2" presStyleIdx="2" presStyleCnt="7"/>
      <dgm:spPr/>
      <dgm:t>
        <a:bodyPr/>
        <a:lstStyle/>
        <a:p>
          <a:endParaRPr lang="en-US"/>
        </a:p>
      </dgm:t>
    </dgm:pt>
    <dgm:pt modelId="{9259F6A9-3FE1-4E86-BB71-7F4D33343658}" type="pres">
      <dgm:prSet presAssocID="{77FDC712-9544-4630-B8D8-3D1D7C707F26}" presName="connTx" presStyleLbl="parChTrans1D2" presStyleIdx="2" presStyleCnt="7"/>
      <dgm:spPr/>
      <dgm:t>
        <a:bodyPr/>
        <a:lstStyle/>
        <a:p>
          <a:endParaRPr lang="en-US"/>
        </a:p>
      </dgm:t>
    </dgm:pt>
    <dgm:pt modelId="{C5AE879A-B9C6-4F52-9823-A4DEE3AA04B5}" type="pres">
      <dgm:prSet presAssocID="{20074CEF-6CB7-4904-898C-518614284131}" presName="node" presStyleLbl="node1" presStyleIdx="2" presStyleCnt="7" custScaleX="127130" custScaleY="120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59B73-68F6-4430-A4D3-013E6DA92861}" type="pres">
      <dgm:prSet presAssocID="{AB8933B6-67BE-433C-B632-3A40A092D27B}" presName="Name9" presStyleLbl="parChTrans1D2" presStyleIdx="3" presStyleCnt="7"/>
      <dgm:spPr/>
      <dgm:t>
        <a:bodyPr/>
        <a:lstStyle/>
        <a:p>
          <a:endParaRPr lang="en-US"/>
        </a:p>
      </dgm:t>
    </dgm:pt>
    <dgm:pt modelId="{75515D54-15A4-4B70-BBAD-08FD902421E3}" type="pres">
      <dgm:prSet presAssocID="{AB8933B6-67BE-433C-B632-3A40A092D27B}" presName="connTx" presStyleLbl="parChTrans1D2" presStyleIdx="3" presStyleCnt="7"/>
      <dgm:spPr/>
      <dgm:t>
        <a:bodyPr/>
        <a:lstStyle/>
        <a:p>
          <a:endParaRPr lang="en-US"/>
        </a:p>
      </dgm:t>
    </dgm:pt>
    <dgm:pt modelId="{F30917CF-BB42-4AB3-AC80-BC4B04276A45}" type="pres">
      <dgm:prSet presAssocID="{DF2BE638-D213-414C-A9E0-A21E2000F8B2}" presName="node" presStyleLbl="node1" presStyleIdx="3" presStyleCnt="7" custScaleX="133789" custScaleY="114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B482BA-4A29-43A1-A8DA-BD5935CD901D}" type="pres">
      <dgm:prSet presAssocID="{D8A2D240-F765-4C8B-BA68-C17C586228E0}" presName="Name9" presStyleLbl="parChTrans1D2" presStyleIdx="4" presStyleCnt="7"/>
      <dgm:spPr/>
      <dgm:t>
        <a:bodyPr/>
        <a:lstStyle/>
        <a:p>
          <a:endParaRPr lang="en-US"/>
        </a:p>
      </dgm:t>
    </dgm:pt>
    <dgm:pt modelId="{8485E1A6-0987-4333-84EE-82373453DA04}" type="pres">
      <dgm:prSet presAssocID="{D8A2D240-F765-4C8B-BA68-C17C586228E0}" presName="connTx" presStyleLbl="parChTrans1D2" presStyleIdx="4" presStyleCnt="7"/>
      <dgm:spPr/>
      <dgm:t>
        <a:bodyPr/>
        <a:lstStyle/>
        <a:p>
          <a:endParaRPr lang="en-US"/>
        </a:p>
      </dgm:t>
    </dgm:pt>
    <dgm:pt modelId="{9ACFD839-6860-4FF8-87B0-0880B7071DCC}" type="pres">
      <dgm:prSet presAssocID="{983E7B4D-942B-4369-B873-2DF16250DD5A}" presName="node" presStyleLbl="node1" presStyleIdx="4" presStyleCnt="7" custScaleX="136892" custScaleY="1261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87E001-B1E8-4FBE-8B7D-A7AFD6EFBFC8}" type="pres">
      <dgm:prSet presAssocID="{79D3B1A5-208D-44BD-ABF4-94C1F2193A01}" presName="Name9" presStyleLbl="parChTrans1D2" presStyleIdx="5" presStyleCnt="7"/>
      <dgm:spPr/>
      <dgm:t>
        <a:bodyPr/>
        <a:lstStyle/>
        <a:p>
          <a:endParaRPr lang="en-US"/>
        </a:p>
      </dgm:t>
    </dgm:pt>
    <dgm:pt modelId="{10257DCF-0C3D-400F-B468-A8F193A4B258}" type="pres">
      <dgm:prSet presAssocID="{79D3B1A5-208D-44BD-ABF4-94C1F2193A01}" presName="connTx" presStyleLbl="parChTrans1D2" presStyleIdx="5" presStyleCnt="7"/>
      <dgm:spPr/>
      <dgm:t>
        <a:bodyPr/>
        <a:lstStyle/>
        <a:p>
          <a:endParaRPr lang="en-US"/>
        </a:p>
      </dgm:t>
    </dgm:pt>
    <dgm:pt modelId="{A9A52600-82F4-4A8B-A46C-E419F861E411}" type="pres">
      <dgm:prSet presAssocID="{83655E61-4D47-4578-A3C0-48D9ACC847A2}" presName="node" presStyleLbl="node1" presStyleIdx="5" presStyleCnt="7" custScaleX="136173" custScaleY="1261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55D91-88C8-4EC8-8008-6CBBA14C8736}" type="pres">
      <dgm:prSet presAssocID="{D6E9F2F0-F372-4A67-B33B-F7AF957E8D6E}" presName="Name9" presStyleLbl="parChTrans1D2" presStyleIdx="6" presStyleCnt="7"/>
      <dgm:spPr/>
      <dgm:t>
        <a:bodyPr/>
        <a:lstStyle/>
        <a:p>
          <a:endParaRPr lang="en-US"/>
        </a:p>
      </dgm:t>
    </dgm:pt>
    <dgm:pt modelId="{FEEEDFF7-70D8-4387-AD48-D6C7A2927739}" type="pres">
      <dgm:prSet presAssocID="{D6E9F2F0-F372-4A67-B33B-F7AF957E8D6E}" presName="connTx" presStyleLbl="parChTrans1D2" presStyleIdx="6" presStyleCnt="7"/>
      <dgm:spPr/>
      <dgm:t>
        <a:bodyPr/>
        <a:lstStyle/>
        <a:p>
          <a:endParaRPr lang="en-US"/>
        </a:p>
      </dgm:t>
    </dgm:pt>
    <dgm:pt modelId="{87C9F441-69FE-4F63-8FFA-7674013DB35B}" type="pres">
      <dgm:prSet presAssocID="{6A953D12-C5BF-4EC8-8B3D-7543AD0312DB}" presName="node" presStyleLbl="node1" presStyleIdx="6" presStyleCnt="7" custScaleX="124639" custScaleY="112320" custRadScaleRad="100695" custRadScaleInc="3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B04393-0C4B-46D3-9948-FCA4638BC1F9}" type="presOf" srcId="{6A953D12-C5BF-4EC8-8B3D-7543AD0312DB}" destId="{87C9F441-69FE-4F63-8FFA-7674013DB35B}" srcOrd="0" destOrd="0" presId="urn:microsoft.com/office/officeart/2005/8/layout/radial1"/>
    <dgm:cxn modelId="{20182708-49E8-45E0-BB1C-F3F63EDB8710}" type="presOf" srcId="{983E7B4D-942B-4369-B873-2DF16250DD5A}" destId="{9ACFD839-6860-4FF8-87B0-0880B7071DCC}" srcOrd="0" destOrd="0" presId="urn:microsoft.com/office/officeart/2005/8/layout/radial1"/>
    <dgm:cxn modelId="{ADC8CC8D-9715-47C7-8607-AA4202FAD43C}" type="presOf" srcId="{77FDC712-9544-4630-B8D8-3D1D7C707F26}" destId="{9F997F49-2F85-4355-A5D8-965F7303916D}" srcOrd="0" destOrd="0" presId="urn:microsoft.com/office/officeart/2005/8/layout/radial1"/>
    <dgm:cxn modelId="{1ED70D86-1778-4238-BB5D-525D7E8F1497}" type="presOf" srcId="{79D3B1A5-208D-44BD-ABF4-94C1F2193A01}" destId="{6387E001-B1E8-4FBE-8B7D-A7AFD6EFBFC8}" srcOrd="0" destOrd="0" presId="urn:microsoft.com/office/officeart/2005/8/layout/radial1"/>
    <dgm:cxn modelId="{2ABFC51F-4776-4585-AF00-2439A12C75FA}" srcId="{6D223CF5-EB25-415C-88AF-40B281200B1C}" destId="{DF2BE638-D213-414C-A9E0-A21E2000F8B2}" srcOrd="3" destOrd="0" parTransId="{AB8933B6-67BE-433C-B632-3A40A092D27B}" sibTransId="{9C4A9F32-846E-44B7-82CF-7323869D58EC}"/>
    <dgm:cxn modelId="{1863664D-E1C5-450D-846A-AF02CCEEAEA3}" type="presOf" srcId="{1153BBF8-4233-4371-A7CC-B035D71FC05B}" destId="{842D9A8C-FF44-4D2E-AE14-8AAE536A47DC}" srcOrd="0" destOrd="0" presId="urn:microsoft.com/office/officeart/2005/8/layout/radial1"/>
    <dgm:cxn modelId="{2C724D48-83DA-4ABB-9B64-AA4C71A1E648}" type="presOf" srcId="{D8A2D240-F765-4C8B-BA68-C17C586228E0}" destId="{96B482BA-4A29-43A1-A8DA-BD5935CD901D}" srcOrd="0" destOrd="0" presId="urn:microsoft.com/office/officeart/2005/8/layout/radial1"/>
    <dgm:cxn modelId="{BDB1D69F-C3B3-47F3-A8FE-3AF33D4BB3B2}" type="presOf" srcId="{AB8933B6-67BE-433C-B632-3A40A092D27B}" destId="{FCE59B73-68F6-4430-A4D3-013E6DA92861}" srcOrd="0" destOrd="0" presId="urn:microsoft.com/office/officeart/2005/8/layout/radial1"/>
    <dgm:cxn modelId="{95DE9007-A3F4-4978-9476-C52C8623D69D}" type="presOf" srcId="{77FDC712-9544-4630-B8D8-3D1D7C707F26}" destId="{9259F6A9-3FE1-4E86-BB71-7F4D33343658}" srcOrd="1" destOrd="0" presId="urn:microsoft.com/office/officeart/2005/8/layout/radial1"/>
    <dgm:cxn modelId="{C62CAB29-F382-463B-A765-620FDF898A3C}" srcId="{6D223CF5-EB25-415C-88AF-40B281200B1C}" destId="{9E3D067F-1BDF-42F2-AF9B-EF5F741FF846}" srcOrd="1" destOrd="0" parTransId="{D8E6876B-62B3-410B-BCD5-2552C5E3B1BA}" sibTransId="{67CC7FE7-3C4B-48CF-AD4D-B771D3CCF730}"/>
    <dgm:cxn modelId="{80C89791-6C5E-4F38-B82D-DC10B784C793}" srcId="{1153BBF8-4233-4371-A7CC-B035D71FC05B}" destId="{6D223CF5-EB25-415C-88AF-40B281200B1C}" srcOrd="0" destOrd="0" parTransId="{C24DB7CD-61D1-4CFC-9C5F-A5F5F6C9A307}" sibTransId="{58CE6ECD-133A-4019-A0C9-E0BD05A8068E}"/>
    <dgm:cxn modelId="{154C6AA9-D78D-47FC-9FF4-E224AEF88ED3}" type="presOf" srcId="{6D223CF5-EB25-415C-88AF-40B281200B1C}" destId="{4E89CCD4-6715-41F0-8834-3ED27E2089FE}" srcOrd="0" destOrd="0" presId="urn:microsoft.com/office/officeart/2005/8/layout/radial1"/>
    <dgm:cxn modelId="{DDEEBE57-8B45-48EF-BE14-07C1DE2CC010}" type="presOf" srcId="{3CB6C10A-A811-4D0D-9CC3-E94A7A4EFD12}" destId="{6D18EB6D-A161-4807-8E95-63E0AA2E6169}" srcOrd="0" destOrd="0" presId="urn:microsoft.com/office/officeart/2005/8/layout/radial1"/>
    <dgm:cxn modelId="{EAD0CBDE-5922-42C8-B42E-5A2307446970}" type="presOf" srcId="{194DDD56-6E67-4FC1-9727-D758D31D5977}" destId="{F6C3F97B-0137-48D3-95F4-D24155692296}" srcOrd="1" destOrd="0" presId="urn:microsoft.com/office/officeart/2005/8/layout/radial1"/>
    <dgm:cxn modelId="{6A278247-CBD7-4997-8911-109CA7D4A4BF}" type="presOf" srcId="{20074CEF-6CB7-4904-898C-518614284131}" destId="{C5AE879A-B9C6-4F52-9823-A4DEE3AA04B5}" srcOrd="0" destOrd="0" presId="urn:microsoft.com/office/officeart/2005/8/layout/radial1"/>
    <dgm:cxn modelId="{08BF88A6-0FBA-4BFA-A0A8-672C5ECFD3CD}" type="presOf" srcId="{D6E9F2F0-F372-4A67-B33B-F7AF957E8D6E}" destId="{FEEEDFF7-70D8-4387-AD48-D6C7A2927739}" srcOrd="1" destOrd="0" presId="urn:microsoft.com/office/officeart/2005/8/layout/radial1"/>
    <dgm:cxn modelId="{B3069FE2-016F-4D31-B64E-7A8A69E3F2DA}" type="presOf" srcId="{D6E9F2F0-F372-4A67-B33B-F7AF957E8D6E}" destId="{5BB55D91-88C8-4EC8-8008-6CBBA14C8736}" srcOrd="0" destOrd="0" presId="urn:microsoft.com/office/officeart/2005/8/layout/radial1"/>
    <dgm:cxn modelId="{1B359953-359A-4AAA-B12F-A2D60F11C4D3}" type="presOf" srcId="{AB8933B6-67BE-433C-B632-3A40A092D27B}" destId="{75515D54-15A4-4B70-BBAD-08FD902421E3}" srcOrd="1" destOrd="0" presId="urn:microsoft.com/office/officeart/2005/8/layout/radial1"/>
    <dgm:cxn modelId="{23E7F1EF-3133-40C5-86E0-C90A5C8F4F4C}" type="presOf" srcId="{9E3D067F-1BDF-42F2-AF9B-EF5F741FF846}" destId="{0D139932-B958-4F8B-9D71-F9F18982D58B}" srcOrd="0" destOrd="0" presId="urn:microsoft.com/office/officeart/2005/8/layout/radial1"/>
    <dgm:cxn modelId="{206678D0-B965-4C24-811F-102870013C89}" srcId="{6D223CF5-EB25-415C-88AF-40B281200B1C}" destId="{983E7B4D-942B-4369-B873-2DF16250DD5A}" srcOrd="4" destOrd="0" parTransId="{D8A2D240-F765-4C8B-BA68-C17C586228E0}" sibTransId="{45A315ED-08CC-4DC2-BCF7-520E1AAECCC8}"/>
    <dgm:cxn modelId="{069C09CE-6E9A-41EA-9E6F-CCCD21D796CC}" srcId="{6D223CF5-EB25-415C-88AF-40B281200B1C}" destId="{20074CEF-6CB7-4904-898C-518614284131}" srcOrd="2" destOrd="0" parTransId="{77FDC712-9544-4630-B8D8-3D1D7C707F26}" sibTransId="{1DAA5A49-70B9-43DC-86BD-5AA6208731A5}"/>
    <dgm:cxn modelId="{7B8E6D7C-6AF1-432B-A435-BC4849BDB49B}" srcId="{6D223CF5-EB25-415C-88AF-40B281200B1C}" destId="{83655E61-4D47-4578-A3C0-48D9ACC847A2}" srcOrd="5" destOrd="0" parTransId="{79D3B1A5-208D-44BD-ABF4-94C1F2193A01}" sibTransId="{2D588C20-81EC-4389-9140-ED099D3E2CE4}"/>
    <dgm:cxn modelId="{0F27F1A2-0407-430F-A427-FAABA47FCFA7}" srcId="{6D223CF5-EB25-415C-88AF-40B281200B1C}" destId="{3CB6C10A-A811-4D0D-9CC3-E94A7A4EFD12}" srcOrd="0" destOrd="0" parTransId="{194DDD56-6E67-4FC1-9727-D758D31D5977}" sibTransId="{598ECE56-073A-4890-AF7F-7649F7E5294E}"/>
    <dgm:cxn modelId="{BA42B7AF-5DAF-4AC6-ABA9-59243485079A}" srcId="{6D223CF5-EB25-415C-88AF-40B281200B1C}" destId="{6A953D12-C5BF-4EC8-8B3D-7543AD0312DB}" srcOrd="6" destOrd="0" parTransId="{D6E9F2F0-F372-4A67-B33B-F7AF957E8D6E}" sibTransId="{FF3FE218-0F3E-4B67-BFC4-E2C1B3EDB5DC}"/>
    <dgm:cxn modelId="{E5EB398E-FDA0-44AB-BC26-52A7E52AE20B}" type="presOf" srcId="{79D3B1A5-208D-44BD-ABF4-94C1F2193A01}" destId="{10257DCF-0C3D-400F-B468-A8F193A4B258}" srcOrd="1" destOrd="0" presId="urn:microsoft.com/office/officeart/2005/8/layout/radial1"/>
    <dgm:cxn modelId="{A82B5693-27D2-4219-8071-004530B291AB}" type="presOf" srcId="{DF2BE638-D213-414C-A9E0-A21E2000F8B2}" destId="{F30917CF-BB42-4AB3-AC80-BC4B04276A45}" srcOrd="0" destOrd="0" presId="urn:microsoft.com/office/officeart/2005/8/layout/radial1"/>
    <dgm:cxn modelId="{D68B4809-A679-4D58-B99C-8D2ADFE8B926}" type="presOf" srcId="{83655E61-4D47-4578-A3C0-48D9ACC847A2}" destId="{A9A52600-82F4-4A8B-A46C-E419F861E411}" srcOrd="0" destOrd="0" presId="urn:microsoft.com/office/officeart/2005/8/layout/radial1"/>
    <dgm:cxn modelId="{56A79509-D6EB-4B89-83D3-A8804D9D0658}" type="presOf" srcId="{D8A2D240-F765-4C8B-BA68-C17C586228E0}" destId="{8485E1A6-0987-4333-84EE-82373453DA04}" srcOrd="1" destOrd="0" presId="urn:microsoft.com/office/officeart/2005/8/layout/radial1"/>
    <dgm:cxn modelId="{DAC4F7B5-5A7D-4C5D-AD77-7500977FEC8A}" type="presOf" srcId="{D8E6876B-62B3-410B-BCD5-2552C5E3B1BA}" destId="{6242BCF4-64FF-4FAC-BCAE-50BDEA0F60CD}" srcOrd="1" destOrd="0" presId="urn:microsoft.com/office/officeart/2005/8/layout/radial1"/>
    <dgm:cxn modelId="{CEBB0D5A-9A30-4D7E-9E7E-BE64FA227236}" type="presOf" srcId="{D8E6876B-62B3-410B-BCD5-2552C5E3B1BA}" destId="{76DB0186-CB1A-4FD0-80BA-976FA8B4E8AA}" srcOrd="0" destOrd="0" presId="urn:microsoft.com/office/officeart/2005/8/layout/radial1"/>
    <dgm:cxn modelId="{291CEFDF-E604-4D0C-BEEF-88ED30026BB5}" type="presOf" srcId="{194DDD56-6E67-4FC1-9727-D758D31D5977}" destId="{07F30D8C-E87E-486B-83C6-DC7B2975AC7A}" srcOrd="0" destOrd="0" presId="urn:microsoft.com/office/officeart/2005/8/layout/radial1"/>
    <dgm:cxn modelId="{6826C378-A6F5-4DEE-B718-96F501756A66}" type="presParOf" srcId="{842D9A8C-FF44-4D2E-AE14-8AAE536A47DC}" destId="{4E89CCD4-6715-41F0-8834-3ED27E2089FE}" srcOrd="0" destOrd="0" presId="urn:microsoft.com/office/officeart/2005/8/layout/radial1"/>
    <dgm:cxn modelId="{8282408C-5458-4714-95FC-794387EE91DB}" type="presParOf" srcId="{842D9A8C-FF44-4D2E-AE14-8AAE536A47DC}" destId="{07F30D8C-E87E-486B-83C6-DC7B2975AC7A}" srcOrd="1" destOrd="0" presId="urn:microsoft.com/office/officeart/2005/8/layout/radial1"/>
    <dgm:cxn modelId="{05B29DA7-D93D-404D-8354-A5BD558DCAAA}" type="presParOf" srcId="{07F30D8C-E87E-486B-83C6-DC7B2975AC7A}" destId="{F6C3F97B-0137-48D3-95F4-D24155692296}" srcOrd="0" destOrd="0" presId="urn:microsoft.com/office/officeart/2005/8/layout/radial1"/>
    <dgm:cxn modelId="{9D1A092A-5EED-4318-B9C3-8956D4A28C52}" type="presParOf" srcId="{842D9A8C-FF44-4D2E-AE14-8AAE536A47DC}" destId="{6D18EB6D-A161-4807-8E95-63E0AA2E6169}" srcOrd="2" destOrd="0" presId="urn:microsoft.com/office/officeart/2005/8/layout/radial1"/>
    <dgm:cxn modelId="{BF264743-C154-429B-B582-C00B7F554A39}" type="presParOf" srcId="{842D9A8C-FF44-4D2E-AE14-8AAE536A47DC}" destId="{76DB0186-CB1A-4FD0-80BA-976FA8B4E8AA}" srcOrd="3" destOrd="0" presId="urn:microsoft.com/office/officeart/2005/8/layout/radial1"/>
    <dgm:cxn modelId="{A40EC3B2-19FB-494B-B078-5867CC4CDEF7}" type="presParOf" srcId="{76DB0186-CB1A-4FD0-80BA-976FA8B4E8AA}" destId="{6242BCF4-64FF-4FAC-BCAE-50BDEA0F60CD}" srcOrd="0" destOrd="0" presId="urn:microsoft.com/office/officeart/2005/8/layout/radial1"/>
    <dgm:cxn modelId="{DA778CBD-E259-44DF-B6B3-E79133A759DA}" type="presParOf" srcId="{842D9A8C-FF44-4D2E-AE14-8AAE536A47DC}" destId="{0D139932-B958-4F8B-9D71-F9F18982D58B}" srcOrd="4" destOrd="0" presId="urn:microsoft.com/office/officeart/2005/8/layout/radial1"/>
    <dgm:cxn modelId="{4BA2AE5C-3FBF-412C-901D-7811D4C2AF47}" type="presParOf" srcId="{842D9A8C-FF44-4D2E-AE14-8AAE536A47DC}" destId="{9F997F49-2F85-4355-A5D8-965F7303916D}" srcOrd="5" destOrd="0" presId="urn:microsoft.com/office/officeart/2005/8/layout/radial1"/>
    <dgm:cxn modelId="{FEF3B29F-ACEB-493E-B8CF-A78A98F4BB6B}" type="presParOf" srcId="{9F997F49-2F85-4355-A5D8-965F7303916D}" destId="{9259F6A9-3FE1-4E86-BB71-7F4D33343658}" srcOrd="0" destOrd="0" presId="urn:microsoft.com/office/officeart/2005/8/layout/radial1"/>
    <dgm:cxn modelId="{FCD67472-37BA-4794-856C-0CE93D1D0A9A}" type="presParOf" srcId="{842D9A8C-FF44-4D2E-AE14-8AAE536A47DC}" destId="{C5AE879A-B9C6-4F52-9823-A4DEE3AA04B5}" srcOrd="6" destOrd="0" presId="urn:microsoft.com/office/officeart/2005/8/layout/radial1"/>
    <dgm:cxn modelId="{65580A87-36F5-4597-AD4C-1E5AFB077461}" type="presParOf" srcId="{842D9A8C-FF44-4D2E-AE14-8AAE536A47DC}" destId="{FCE59B73-68F6-4430-A4D3-013E6DA92861}" srcOrd="7" destOrd="0" presId="urn:microsoft.com/office/officeart/2005/8/layout/radial1"/>
    <dgm:cxn modelId="{FA4CC05C-6A0A-42AD-92FF-79184960206D}" type="presParOf" srcId="{FCE59B73-68F6-4430-A4D3-013E6DA92861}" destId="{75515D54-15A4-4B70-BBAD-08FD902421E3}" srcOrd="0" destOrd="0" presId="urn:microsoft.com/office/officeart/2005/8/layout/radial1"/>
    <dgm:cxn modelId="{F6B670BD-C1C1-40B2-B57F-5F312D04FC2E}" type="presParOf" srcId="{842D9A8C-FF44-4D2E-AE14-8AAE536A47DC}" destId="{F30917CF-BB42-4AB3-AC80-BC4B04276A45}" srcOrd="8" destOrd="0" presId="urn:microsoft.com/office/officeart/2005/8/layout/radial1"/>
    <dgm:cxn modelId="{C0C2BB34-A9F5-4C0C-B7E2-FFFE38D52284}" type="presParOf" srcId="{842D9A8C-FF44-4D2E-AE14-8AAE536A47DC}" destId="{96B482BA-4A29-43A1-A8DA-BD5935CD901D}" srcOrd="9" destOrd="0" presId="urn:microsoft.com/office/officeart/2005/8/layout/radial1"/>
    <dgm:cxn modelId="{0B416E51-E97F-46ED-B692-AB8DA2D127DE}" type="presParOf" srcId="{96B482BA-4A29-43A1-A8DA-BD5935CD901D}" destId="{8485E1A6-0987-4333-84EE-82373453DA04}" srcOrd="0" destOrd="0" presId="urn:microsoft.com/office/officeart/2005/8/layout/radial1"/>
    <dgm:cxn modelId="{9355787A-232C-4D27-A1D4-B9160CA17E71}" type="presParOf" srcId="{842D9A8C-FF44-4D2E-AE14-8AAE536A47DC}" destId="{9ACFD839-6860-4FF8-87B0-0880B7071DCC}" srcOrd="10" destOrd="0" presId="urn:microsoft.com/office/officeart/2005/8/layout/radial1"/>
    <dgm:cxn modelId="{A187B30D-0BE9-44E0-8645-0086939A8D84}" type="presParOf" srcId="{842D9A8C-FF44-4D2E-AE14-8AAE536A47DC}" destId="{6387E001-B1E8-4FBE-8B7D-A7AFD6EFBFC8}" srcOrd="11" destOrd="0" presId="urn:microsoft.com/office/officeart/2005/8/layout/radial1"/>
    <dgm:cxn modelId="{C36BA145-CDAE-43E8-AE54-4E4F8819470C}" type="presParOf" srcId="{6387E001-B1E8-4FBE-8B7D-A7AFD6EFBFC8}" destId="{10257DCF-0C3D-400F-B468-A8F193A4B258}" srcOrd="0" destOrd="0" presId="urn:microsoft.com/office/officeart/2005/8/layout/radial1"/>
    <dgm:cxn modelId="{153878B2-D12F-4F5F-8EAD-F20C2ECE166E}" type="presParOf" srcId="{842D9A8C-FF44-4D2E-AE14-8AAE536A47DC}" destId="{A9A52600-82F4-4A8B-A46C-E419F861E411}" srcOrd="12" destOrd="0" presId="urn:microsoft.com/office/officeart/2005/8/layout/radial1"/>
    <dgm:cxn modelId="{9C079911-737E-4986-8A33-12405D677266}" type="presParOf" srcId="{842D9A8C-FF44-4D2E-AE14-8AAE536A47DC}" destId="{5BB55D91-88C8-4EC8-8008-6CBBA14C8736}" srcOrd="13" destOrd="0" presId="urn:microsoft.com/office/officeart/2005/8/layout/radial1"/>
    <dgm:cxn modelId="{E2702A42-D849-4064-BB71-BE7336198A06}" type="presParOf" srcId="{5BB55D91-88C8-4EC8-8008-6CBBA14C8736}" destId="{FEEEDFF7-70D8-4387-AD48-D6C7A2927739}" srcOrd="0" destOrd="0" presId="urn:microsoft.com/office/officeart/2005/8/layout/radial1"/>
    <dgm:cxn modelId="{7574B35F-AE1B-46E8-AC0E-E7D073493F58}" type="presParOf" srcId="{842D9A8C-FF44-4D2E-AE14-8AAE536A47DC}" destId="{87C9F441-69FE-4F63-8FFA-7674013DB35B}" srcOrd="14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84D1365-4FC5-451D-A434-AA8B6E0F6D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6A88191-7B8F-4C63-A714-1B67A9C50730}" type="datetimeFigureOut">
              <a:rPr lang="en-US" smtClean="0"/>
              <a:pPr/>
              <a:t>11/26/2010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05AAC8-6918-47B8-A6E8-6FAC93CFB9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CORPORATE SOCIAL RESPONSIBILITY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093536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Tanggung</a:t>
            </a:r>
            <a:r>
              <a:rPr lang="en-US" b="1" i="1" dirty="0" smtClean="0"/>
              <a:t> </a:t>
            </a:r>
            <a:r>
              <a:rPr lang="en-US" b="1" i="1" dirty="0" err="1" smtClean="0"/>
              <a:t>Jawab</a:t>
            </a:r>
            <a:r>
              <a:rPr lang="en-US" b="1" i="1" dirty="0" smtClean="0"/>
              <a:t> </a:t>
            </a:r>
            <a:r>
              <a:rPr lang="en-US" b="1" i="1" dirty="0" err="1" smtClean="0"/>
              <a:t>Sosial</a:t>
            </a:r>
            <a:r>
              <a:rPr lang="en-US" b="1" i="1" dirty="0" smtClean="0"/>
              <a:t> Perusahaan</a:t>
            </a:r>
          </a:p>
          <a:p>
            <a:endParaRPr lang="en-US" dirty="0"/>
          </a:p>
          <a:p>
            <a:r>
              <a:rPr lang="en-US" dirty="0" err="1" smtClean="0"/>
              <a:t>Heru</a:t>
            </a:r>
            <a:r>
              <a:rPr lang="en-US" dirty="0" smtClean="0"/>
              <a:t> </a:t>
            </a:r>
            <a:r>
              <a:rPr lang="en-US" dirty="0" err="1" smtClean="0"/>
              <a:t>Susetyo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FISIP UI – FH UI</a:t>
            </a:r>
            <a:br>
              <a:rPr lang="en-US" dirty="0" smtClean="0"/>
            </a:br>
            <a:r>
              <a:rPr lang="en-US" dirty="0" smtClean="0"/>
              <a:t>24 November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TANGGUNGJAWAB SOSIAL &amp; LINGKUNGAN PERUSAHAAN DALAM UU PT NO. 40/ 2007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8006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err="1" smtClean="0"/>
              <a:t>Pasal</a:t>
            </a:r>
            <a:r>
              <a:rPr lang="en-US" b="1" dirty="0" smtClean="0"/>
              <a:t> 74 </a:t>
            </a:r>
          </a:p>
          <a:p>
            <a:pPr>
              <a:buNone/>
            </a:pPr>
            <a:r>
              <a:rPr lang="en-US" dirty="0" smtClean="0"/>
              <a:t>(1) Perseroan yang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Lingkungan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(2) 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ayat</a:t>
            </a:r>
            <a:r>
              <a:rPr lang="en-US" dirty="0" smtClean="0"/>
              <a:t> (1) </a:t>
            </a:r>
          </a:p>
          <a:p>
            <a:pPr>
              <a:buNone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Perseroan yang </a:t>
            </a:r>
            <a:r>
              <a:rPr lang="en-US" dirty="0" err="1" smtClean="0"/>
              <a:t>dianggarkan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diperhitungkan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biaya</a:t>
            </a:r>
            <a:r>
              <a:rPr lang="en-US" dirty="0" smtClean="0"/>
              <a:t> Perseroan yang </a:t>
            </a:r>
            <a:r>
              <a:rPr lang="en-US" dirty="0" err="1" smtClean="0"/>
              <a:t>pelaksanaannya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kepatutan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kewajaran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(3) Perseroan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ayat</a:t>
            </a:r>
            <a:r>
              <a:rPr lang="en-US" dirty="0" smtClean="0"/>
              <a:t> (1)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perundangundangan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(4)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lanjut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 </a:t>
            </a:r>
            <a:r>
              <a:rPr lang="en-US" dirty="0" err="1" smtClean="0"/>
              <a:t>pelaku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mengupayakan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(</a:t>
            </a:r>
            <a:r>
              <a:rPr lang="en-US" dirty="0" err="1" smtClean="0"/>
              <a:t>Wartick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Cochran, 1985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Solihin</a:t>
            </a:r>
            <a:r>
              <a:rPr lang="en-US" dirty="0" smtClean="0"/>
              <a:t>, 2008).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Premis</a:t>
            </a:r>
            <a:r>
              <a:rPr lang="en-US" dirty="0" smtClean="0"/>
              <a:t> (</a:t>
            </a:r>
            <a:r>
              <a:rPr lang="en-US" dirty="0" err="1" smtClean="0"/>
              <a:t>Solihin</a:t>
            </a:r>
            <a:r>
              <a:rPr lang="en-US" dirty="0" smtClean="0"/>
              <a:t>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AutoNum type="arabicPeriod"/>
            </a:pPr>
            <a:r>
              <a:rPr lang="en-US" dirty="0" smtClean="0"/>
              <a:t>Perusahaan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mewujud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dukungan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&gt; </a:t>
            </a:r>
            <a:r>
              <a:rPr lang="en-US" dirty="0" err="1" smtClean="0"/>
              <a:t>Kontrak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pPr marL="596646" indent="-514350">
              <a:buAutoNum type="arabicPeriod"/>
            </a:pPr>
            <a:r>
              <a:rPr lang="en-US" dirty="0" err="1" smtClean="0"/>
              <a:t>Pelaku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bertindak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agen</a:t>
            </a:r>
            <a:r>
              <a:rPr lang="en-US" dirty="0" smtClean="0"/>
              <a:t> moral (moral agent)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 </a:t>
            </a:r>
          </a:p>
          <a:p>
            <a:pPr marL="596646" indent="-51435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Pemangku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(stakeholders)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96646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Inside stakeholders</a:t>
            </a:r>
          </a:p>
          <a:p>
            <a:pPr marL="596646" indent="-514350">
              <a:buNone/>
            </a:pPr>
            <a:r>
              <a:rPr lang="en-US" dirty="0" err="1" smtClean="0"/>
              <a:t>Orang-orang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tuntutan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&gt; </a:t>
            </a:r>
            <a:r>
              <a:rPr lang="en-US" dirty="0" err="1" smtClean="0"/>
              <a:t>pemegang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,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manajer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.</a:t>
            </a:r>
          </a:p>
          <a:p>
            <a:pPr marL="596646" indent="-51435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2. Outside stakeholders</a:t>
            </a:r>
          </a:p>
          <a:p>
            <a:pPr marL="596646" indent="-514350">
              <a:buNone/>
            </a:pPr>
            <a:r>
              <a:rPr lang="en-US" dirty="0" smtClean="0"/>
              <a:t>Orang2/ Pihak2 yang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pemimpin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 &gt; </a:t>
            </a:r>
            <a:r>
              <a:rPr lang="en-US" dirty="0" err="1" smtClean="0"/>
              <a:t>pelanggan</a:t>
            </a:r>
            <a:r>
              <a:rPr lang="en-US" dirty="0" smtClean="0"/>
              <a:t>, </a:t>
            </a:r>
            <a:r>
              <a:rPr lang="en-US" dirty="0" err="1" smtClean="0"/>
              <a:t>pemasok</a:t>
            </a:r>
            <a:r>
              <a:rPr lang="en-US" dirty="0" smtClean="0"/>
              <a:t>, </a:t>
            </a:r>
            <a:r>
              <a:rPr lang="en-US" dirty="0" err="1" smtClean="0"/>
              <a:t>pemerintah,masyarakat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,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TIGA TANGGUNGJAWAB PERUSAHAAN (Post, 2002)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TANGGUNGJAWAB EKONOMI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optimal</a:t>
            </a:r>
          </a:p>
          <a:p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yang profit making</a:t>
            </a:r>
          </a:p>
          <a:p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pemegang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TANGGUNGJAWAB 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Mematuhi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perundang-undangan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TANGGUNGJAWAB SOSIAL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 Corporate social responsibility is a commitment to improve community well being through discretionary business practices and contribution of corporate resources.”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Kotler</a:t>
            </a:r>
            <a:r>
              <a:rPr lang="en-US" dirty="0" smtClean="0"/>
              <a:t> and Lee, 2005)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</a:t>
            </a:r>
            <a:r>
              <a:rPr lang="en-US" dirty="0" err="1" smtClean="0"/>
              <a:t>dalam</a:t>
            </a:r>
            <a:r>
              <a:rPr lang="en-US" dirty="0" smtClean="0"/>
              <a:t> CSR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TAHAP-TAHAP ADOPSI CSR (</a:t>
            </a:r>
            <a:r>
              <a:rPr lang="en-US" dirty="0" err="1" smtClean="0">
                <a:solidFill>
                  <a:schemeClr val="tx1"/>
                </a:solidFill>
              </a:rPr>
              <a:t>Solihin</a:t>
            </a:r>
            <a:r>
              <a:rPr lang="en-US" dirty="0" smtClean="0">
                <a:solidFill>
                  <a:schemeClr val="tx1"/>
                </a:solidFill>
              </a:rPr>
              <a:t>, 2008)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447800"/>
          <a:ext cx="85534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chemeClr val="tx1"/>
                </a:solidFill>
              </a:rPr>
              <a:t>Strategi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Pengelolaan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 err="1">
                <a:solidFill>
                  <a:schemeClr val="tx1"/>
                </a:solidFill>
              </a:rPr>
              <a:t>Tanggung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Jawab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Sosial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Perusahaan (</a:t>
            </a:r>
            <a:r>
              <a:rPr lang="en-US" sz="4000" dirty="0" err="1" smtClean="0">
                <a:solidFill>
                  <a:schemeClr val="tx1"/>
                </a:solidFill>
              </a:rPr>
              <a:t>Luluk</a:t>
            </a:r>
            <a:r>
              <a:rPr lang="en-US" sz="4000" dirty="0" smtClean="0">
                <a:solidFill>
                  <a:schemeClr val="tx1"/>
                </a:solidFill>
              </a:rPr>
              <a:t>, 2010)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Reaktif</a:t>
            </a: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	</a:t>
            </a:r>
            <a:r>
              <a:rPr lang="en-US" sz="1600" b="1" dirty="0" err="1"/>
              <a:t>Kegiatan</a:t>
            </a:r>
            <a:r>
              <a:rPr lang="en-US" sz="1600" b="1" dirty="0"/>
              <a:t> </a:t>
            </a:r>
            <a:r>
              <a:rPr lang="en-US" sz="1600" b="1" dirty="0" err="1"/>
              <a:t>bisnis</a:t>
            </a:r>
            <a:r>
              <a:rPr lang="en-US" sz="1600" b="1" dirty="0"/>
              <a:t> yang </a:t>
            </a:r>
            <a:r>
              <a:rPr lang="en-US" sz="1600" b="1" dirty="0" err="1"/>
              <a:t>melakukan</a:t>
            </a:r>
            <a:r>
              <a:rPr lang="en-US" sz="1600" b="1" dirty="0"/>
              <a:t> </a:t>
            </a:r>
            <a:r>
              <a:rPr lang="en-US" sz="1600" b="1" dirty="0" err="1"/>
              <a:t>strategi</a:t>
            </a:r>
            <a:r>
              <a:rPr lang="en-US" sz="1600" b="1" dirty="0"/>
              <a:t> </a:t>
            </a:r>
            <a:r>
              <a:rPr lang="en-US" sz="1600" b="1" dirty="0" err="1"/>
              <a:t>reaktif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b="1" dirty="0"/>
              <a:t> </a:t>
            </a:r>
            <a:r>
              <a:rPr lang="en-US" sz="1600" b="1" dirty="0" err="1"/>
              <a:t>cenderung</a:t>
            </a:r>
            <a:r>
              <a:rPr lang="en-US" sz="1600" b="1" dirty="0"/>
              <a:t> </a:t>
            </a:r>
            <a:r>
              <a:rPr lang="en-US" sz="1600" b="1" dirty="0" err="1"/>
              <a:t>menolak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menghindarkan</a:t>
            </a:r>
            <a:r>
              <a:rPr lang="en-US" sz="1600" b="1" dirty="0"/>
              <a:t> </a:t>
            </a:r>
            <a:r>
              <a:rPr lang="en-US" sz="1600" b="1" dirty="0" err="1"/>
              <a:t>diri</a:t>
            </a:r>
            <a:r>
              <a:rPr lang="en-US" sz="1600" b="1" dirty="0"/>
              <a:t> </a:t>
            </a:r>
            <a:r>
              <a:rPr lang="en-US" sz="1600" b="1" dirty="0" err="1"/>
              <a:t>dari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/>
          </a:p>
          <a:p>
            <a:pPr>
              <a:lnSpc>
                <a:spcPct val="80000"/>
              </a:lnSpc>
            </a:pPr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Defensif</a:t>
            </a: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	</a:t>
            </a:r>
            <a:r>
              <a:rPr lang="en-US" sz="1600" b="1" dirty="0" err="1"/>
              <a:t>Strategi</a:t>
            </a:r>
            <a:r>
              <a:rPr lang="en-US" sz="1600" b="1" dirty="0"/>
              <a:t> </a:t>
            </a:r>
            <a:r>
              <a:rPr lang="en-US" sz="1600" b="1" dirty="0" err="1"/>
              <a:t>defensif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b="1" dirty="0"/>
              <a:t> yang </a:t>
            </a:r>
            <a:r>
              <a:rPr lang="en-US" sz="1600" b="1" dirty="0" err="1"/>
              <a:t>dilakukan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</a:t>
            </a:r>
            <a:r>
              <a:rPr lang="en-US" sz="1600" b="1" dirty="0" err="1"/>
              <a:t>terkait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penggunaan</a:t>
            </a:r>
            <a:r>
              <a:rPr lang="en-US" sz="1600" b="1" dirty="0"/>
              <a:t> </a:t>
            </a:r>
            <a:r>
              <a:rPr lang="en-US" sz="1600" b="1" dirty="0" err="1"/>
              <a:t>pendekatan</a:t>
            </a:r>
            <a:r>
              <a:rPr lang="en-US" sz="1600" b="1" dirty="0"/>
              <a:t> legal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jalur</a:t>
            </a:r>
            <a:r>
              <a:rPr lang="en-US" sz="1600" b="1" dirty="0"/>
              <a:t> </a:t>
            </a:r>
            <a:r>
              <a:rPr lang="en-US" sz="1600" b="1" dirty="0" err="1"/>
              <a:t>hukum</a:t>
            </a:r>
            <a:r>
              <a:rPr lang="en-US" sz="1600" b="1" dirty="0"/>
              <a:t> </a:t>
            </a:r>
            <a:r>
              <a:rPr lang="en-US" sz="1600" b="1" dirty="0" err="1"/>
              <a:t>untuk</a:t>
            </a:r>
            <a:r>
              <a:rPr lang="en-US" sz="1600" b="1" dirty="0"/>
              <a:t> </a:t>
            </a:r>
            <a:r>
              <a:rPr lang="en-US" sz="1600" b="1" dirty="0" err="1"/>
              <a:t>menghindarkan</a:t>
            </a:r>
            <a:r>
              <a:rPr lang="en-US" sz="1600" b="1" dirty="0"/>
              <a:t> </a:t>
            </a:r>
            <a:r>
              <a:rPr lang="en-US" sz="1600" b="1" dirty="0" err="1"/>
              <a:t>diri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menolak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dirty="0"/>
              <a:t> </a:t>
            </a:r>
            <a:r>
              <a:rPr lang="en-US" sz="16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</a:pPr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Akomodatif</a:t>
            </a: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	</a:t>
            </a:r>
            <a:r>
              <a:rPr lang="en-US" sz="1600" b="1" dirty="0" err="1"/>
              <a:t>Strategi</a:t>
            </a:r>
            <a:r>
              <a:rPr lang="en-US" sz="1600" b="1" dirty="0"/>
              <a:t> </a:t>
            </a:r>
            <a:r>
              <a:rPr lang="en-US" sz="1600" b="1" dirty="0" err="1"/>
              <a:t>Akomidatif</a:t>
            </a:r>
            <a:r>
              <a:rPr lang="en-US" sz="1600" b="1" dirty="0"/>
              <a:t> </a:t>
            </a:r>
            <a:r>
              <a:rPr lang="en-US" sz="1600" b="1" dirty="0" err="1"/>
              <a:t>merupakan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b="1" dirty="0"/>
              <a:t> yang </a:t>
            </a:r>
            <a:r>
              <a:rPr lang="en-US" sz="1600" b="1" dirty="0" err="1"/>
              <a:t>dijalankan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</a:t>
            </a:r>
            <a:r>
              <a:rPr lang="en-US" sz="1600" b="1" dirty="0" err="1"/>
              <a:t>dikarenakan</a:t>
            </a:r>
            <a:r>
              <a:rPr lang="en-US" sz="1600" b="1" dirty="0"/>
              <a:t> </a:t>
            </a:r>
            <a:r>
              <a:rPr lang="en-US" sz="1600" b="1" dirty="0" err="1"/>
              <a:t>adanya</a:t>
            </a:r>
            <a:r>
              <a:rPr lang="en-US" sz="1600" b="1" dirty="0"/>
              <a:t> </a:t>
            </a:r>
            <a:r>
              <a:rPr lang="en-US" sz="1600" b="1" dirty="0" err="1"/>
              <a:t>tuntutan</a:t>
            </a:r>
            <a:r>
              <a:rPr lang="en-US" sz="1600" b="1" dirty="0"/>
              <a:t> </a:t>
            </a:r>
            <a:r>
              <a:rPr lang="en-US" sz="1600" b="1" dirty="0" err="1"/>
              <a:t>dari</a:t>
            </a:r>
            <a:r>
              <a:rPr lang="en-US" sz="1600" b="1" dirty="0"/>
              <a:t> </a:t>
            </a:r>
            <a:r>
              <a:rPr lang="en-US" sz="1600" b="1" dirty="0" err="1"/>
              <a:t>masyarakat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lingkungan</a:t>
            </a:r>
            <a:r>
              <a:rPr lang="en-US" sz="1600" b="1" dirty="0"/>
              <a:t> </a:t>
            </a:r>
            <a:r>
              <a:rPr lang="en-US" sz="1600" b="1" dirty="0" err="1"/>
              <a:t>sekitar</a:t>
            </a:r>
            <a:r>
              <a:rPr lang="en-US" sz="1600" b="1" dirty="0"/>
              <a:t> </a:t>
            </a:r>
            <a:r>
              <a:rPr lang="en-US" sz="1600" b="1" dirty="0" err="1"/>
              <a:t>akan</a:t>
            </a:r>
            <a:r>
              <a:rPr lang="en-US" sz="1600" b="1" dirty="0"/>
              <a:t> </a:t>
            </a:r>
            <a:r>
              <a:rPr lang="en-US" sz="1600" b="1" dirty="0" err="1"/>
              <a:t>hal</a:t>
            </a:r>
            <a:r>
              <a:rPr lang="en-US" sz="1600" b="1" dirty="0"/>
              <a:t> </a:t>
            </a:r>
            <a:r>
              <a:rPr lang="en-US" sz="1600" b="1" dirty="0" err="1"/>
              <a:t>tersebut</a:t>
            </a:r>
            <a:r>
              <a:rPr lang="en-US" sz="1600" dirty="0"/>
              <a:t> </a:t>
            </a: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</a:pPr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Proaktif</a:t>
            </a: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	</a:t>
            </a:r>
            <a:r>
              <a:rPr lang="en-US" sz="1600" b="1" dirty="0"/>
              <a:t>Perusahaan</a:t>
            </a:r>
            <a:r>
              <a:rPr lang="en-US" sz="1600" dirty="0"/>
              <a:t> </a:t>
            </a:r>
            <a:r>
              <a:rPr lang="en-US" sz="1600" b="1" dirty="0" err="1"/>
              <a:t>memandang</a:t>
            </a:r>
            <a:r>
              <a:rPr lang="en-US" sz="1600" b="1" dirty="0"/>
              <a:t> </a:t>
            </a:r>
            <a:r>
              <a:rPr lang="en-US" sz="1600" b="1" dirty="0" err="1"/>
              <a:t>bahwa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b="1" dirty="0"/>
              <a:t> </a:t>
            </a:r>
            <a:r>
              <a:rPr lang="en-US" sz="1600" b="1" dirty="0" err="1"/>
              <a:t>adalah</a:t>
            </a:r>
            <a:r>
              <a:rPr lang="en-US" sz="1600" b="1" dirty="0"/>
              <a:t> </a:t>
            </a:r>
            <a:r>
              <a:rPr lang="en-US" sz="1600" b="1" dirty="0" err="1"/>
              <a:t>bagian</a:t>
            </a:r>
            <a:r>
              <a:rPr lang="en-US" sz="1600" b="1" dirty="0"/>
              <a:t> </a:t>
            </a:r>
            <a:r>
              <a:rPr lang="en-US" sz="1600" b="1" dirty="0" err="1"/>
              <a:t>dari</a:t>
            </a:r>
            <a:r>
              <a:rPr lang="en-US" sz="1600" b="1" dirty="0"/>
              <a:t> </a:t>
            </a:r>
            <a:r>
              <a:rPr lang="en-US" sz="1600" b="1" dirty="0" err="1"/>
              <a:t>tanggung</a:t>
            </a:r>
            <a:r>
              <a:rPr lang="en-US" sz="1600" b="1" dirty="0"/>
              <a:t> </a:t>
            </a:r>
            <a:r>
              <a:rPr lang="en-US" sz="1600" b="1" dirty="0" err="1"/>
              <a:t>jawab</a:t>
            </a:r>
            <a:r>
              <a:rPr lang="en-US" sz="1600" b="1" dirty="0"/>
              <a:t> </a:t>
            </a:r>
            <a:r>
              <a:rPr lang="en-US" sz="1600" b="1" dirty="0" err="1"/>
              <a:t>untuk</a:t>
            </a:r>
            <a:r>
              <a:rPr lang="en-US" sz="1600" b="1" dirty="0"/>
              <a:t> </a:t>
            </a:r>
            <a:r>
              <a:rPr lang="en-US" sz="1600" b="1" dirty="0" err="1"/>
              <a:t>memuaskan</a:t>
            </a:r>
            <a:r>
              <a:rPr lang="en-US" sz="1600" b="1" dirty="0"/>
              <a:t> </a:t>
            </a:r>
            <a:r>
              <a:rPr lang="en-US" sz="1600" b="1" i="1" dirty="0"/>
              <a:t>stakeholders</a:t>
            </a:r>
            <a:r>
              <a:rPr lang="en-US" sz="1600" b="1" dirty="0"/>
              <a:t>. </a:t>
            </a:r>
            <a:r>
              <a:rPr lang="en-US" sz="1600" b="1" dirty="0" err="1"/>
              <a:t>Jika</a:t>
            </a:r>
            <a:r>
              <a:rPr lang="en-US" sz="1600" b="1" dirty="0"/>
              <a:t> </a:t>
            </a:r>
            <a:r>
              <a:rPr lang="en-US" sz="1600" b="1" i="1" dirty="0"/>
              <a:t>stakeholders</a:t>
            </a:r>
            <a:r>
              <a:rPr lang="en-US" sz="1600" b="1" dirty="0"/>
              <a:t> </a:t>
            </a:r>
            <a:r>
              <a:rPr lang="en-US" sz="1600" b="1" dirty="0" err="1"/>
              <a:t>terpuaskan</a:t>
            </a:r>
            <a:r>
              <a:rPr lang="en-US" sz="1600" b="1" dirty="0"/>
              <a:t>, </a:t>
            </a:r>
            <a:r>
              <a:rPr lang="en-US" sz="1600" b="1" dirty="0" err="1"/>
              <a:t>maka</a:t>
            </a:r>
            <a:r>
              <a:rPr lang="en-US" sz="1600" b="1" dirty="0"/>
              <a:t> </a:t>
            </a:r>
            <a:r>
              <a:rPr lang="en-US" sz="1600" b="1" dirty="0" err="1"/>
              <a:t>citra</a:t>
            </a:r>
            <a:r>
              <a:rPr lang="en-US" sz="1600" b="1" dirty="0"/>
              <a:t> </a:t>
            </a:r>
            <a:r>
              <a:rPr lang="en-US" sz="1600" b="1" dirty="0" err="1"/>
              <a:t>positif</a:t>
            </a:r>
            <a:r>
              <a:rPr lang="en-US" sz="1600" b="1" dirty="0"/>
              <a:t> </a:t>
            </a:r>
            <a:r>
              <a:rPr lang="en-US" sz="1600" b="1" dirty="0" err="1"/>
              <a:t>terhadap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</a:t>
            </a:r>
            <a:r>
              <a:rPr lang="en-US" sz="1600" b="1" dirty="0" err="1"/>
              <a:t>akan</a:t>
            </a:r>
            <a:r>
              <a:rPr lang="en-US" sz="1600" b="1" dirty="0"/>
              <a:t> </a:t>
            </a:r>
            <a:r>
              <a:rPr lang="en-US" sz="1600" b="1" dirty="0" err="1"/>
              <a:t>terbangun</a:t>
            </a:r>
            <a:r>
              <a:rPr lang="en-US" sz="1600" b="1" dirty="0"/>
              <a:t>.</a:t>
            </a:r>
            <a:r>
              <a:rPr lang="en-US" sz="1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tx1"/>
                </a:solidFill>
              </a:rPr>
              <a:t>Strategi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Pengelolaan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err="1">
                <a:solidFill>
                  <a:schemeClr val="tx1"/>
                </a:solidFill>
              </a:rPr>
              <a:t>Tanggung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Jawab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Sosial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Perusahaan (</a:t>
            </a:r>
            <a:r>
              <a:rPr lang="en-US" sz="2800" dirty="0" err="1" smtClean="0">
                <a:solidFill>
                  <a:schemeClr val="tx1"/>
                </a:solidFill>
              </a:rPr>
              <a:t>Luluk</a:t>
            </a:r>
            <a:r>
              <a:rPr lang="en-US" sz="2800" dirty="0" smtClean="0">
                <a:solidFill>
                  <a:schemeClr val="tx1"/>
                </a:solidFill>
              </a:rPr>
              <a:t>, 2010)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38200" y="1524000"/>
            <a:ext cx="7435850" cy="4267200"/>
            <a:chOff x="548" y="1104"/>
            <a:chExt cx="4684" cy="2688"/>
          </a:xfrm>
        </p:grpSpPr>
        <p:sp>
          <p:nvSpPr>
            <p:cNvPr id="7172" name="Rectangle 4"/>
            <p:cNvSpPr>
              <a:spLocks noChangeArrowheads="1"/>
            </p:cNvSpPr>
            <p:nvPr/>
          </p:nvSpPr>
          <p:spPr bwMode="auto">
            <a:xfrm>
              <a:off x="548" y="1104"/>
              <a:ext cx="4684" cy="254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" name="Text Box 5"/>
            <p:cNvSpPr txBox="1">
              <a:spLocks noChangeArrowheads="1"/>
            </p:cNvSpPr>
            <p:nvPr/>
          </p:nvSpPr>
          <p:spPr bwMode="auto">
            <a:xfrm>
              <a:off x="816" y="2273"/>
              <a:ext cx="3606" cy="3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1400"/>
                <a:t>Rendah ----------------Tingkat Tanggung Jawab Sosial-------------- Tinggi</a:t>
              </a:r>
              <a:endParaRPr lang="en-US" sz="1400" b="1"/>
            </a:p>
          </p:txBody>
        </p:sp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668" y="1338"/>
              <a:ext cx="1426" cy="8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400" b="1" u="sng"/>
                <a:t>Reaktif</a:t>
              </a:r>
            </a:p>
            <a:p>
              <a:pPr eaLnBrk="0" hangingPunct="0"/>
              <a:r>
                <a:rPr lang="en-US" sz="1400"/>
                <a:t>Cenderung Menolak tanggung Jawab Sosial</a:t>
              </a:r>
              <a:endParaRPr lang="en-US" sz="1400" b="1"/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2688" y="1200"/>
              <a:ext cx="1426" cy="8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400" b="1" u="sng"/>
                <a:t>Akomodatif</a:t>
              </a:r>
            </a:p>
            <a:p>
              <a:pPr eaLnBrk="0" hangingPunct="0"/>
              <a:r>
                <a:rPr lang="en-US" sz="1400"/>
                <a:t>Melakukan tanggung jawab sosial untuk menghindari tekanan dari masyarakat</a:t>
              </a:r>
              <a:endParaRPr lang="en-US" sz="1400" b="1"/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1276" y="2857"/>
              <a:ext cx="1426" cy="818"/>
            </a:xfrm>
            <a:prstGeom prst="rect">
              <a:avLst/>
            </a:prstGeom>
            <a:solidFill>
              <a:srgbClr val="FFFFFF">
                <a:alpha val="3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400" b="1" u="sng"/>
                <a:t>Defensif</a:t>
              </a:r>
            </a:p>
            <a:p>
              <a:pPr eaLnBrk="0" hangingPunct="0"/>
              <a:r>
                <a:rPr lang="en-US" sz="1400"/>
                <a:t>Cenderung membela diri dalam menghindari tanggung jawab sosial</a:t>
              </a:r>
              <a:endParaRPr lang="en-US" sz="1400" b="1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3604" y="2740"/>
              <a:ext cx="1426" cy="105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400" b="1" u="sng"/>
                <a:t>Proaktif</a:t>
              </a:r>
            </a:p>
            <a:p>
              <a:pPr eaLnBrk="0" hangingPunct="0"/>
              <a:r>
                <a:rPr lang="en-US" sz="1400"/>
                <a:t>Mengambil inisiatif dalam tanggung jawab sosial; Membentuk model industri yang bertanggung jawab sosial</a:t>
              </a:r>
              <a:endParaRPr lang="en-US" sz="1400" b="1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1183" y="1922"/>
              <a:ext cx="0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diamond" w="med" len="med"/>
              <a:tailEnd type="diamond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1588" y="2506"/>
              <a:ext cx="0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diamond" w="med" len="med"/>
              <a:tailEnd type="diamond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3208" y="1922"/>
              <a:ext cx="0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diamond" w="med" len="med"/>
              <a:tailEnd type="diamond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4119" y="2506"/>
              <a:ext cx="0" cy="2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diamond" w="med" len="med"/>
              <a:tailEnd type="diamond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609600" y="5715000"/>
            <a:ext cx="7086600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b="1" i="1">
                <a:solidFill>
                  <a:srgbClr val="996633"/>
                </a:solidFill>
              </a:rPr>
              <a:t>Sumber: Management, Robert Kreitner, 5th edition, Houghton Mifflin Company, 1992</a:t>
            </a:r>
            <a:r>
              <a:rPr lang="en-US" sz="1200" b="1">
                <a:solidFill>
                  <a:srgbClr val="996633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Pro </a:t>
            </a:r>
            <a:r>
              <a:rPr lang="en-US" sz="2400" dirty="0" err="1">
                <a:solidFill>
                  <a:schemeClr val="tx1"/>
                </a:solidFill>
              </a:rPr>
              <a:t>Kontra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mengenai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err="1">
                <a:solidFill>
                  <a:schemeClr val="tx1"/>
                </a:solidFill>
              </a:rPr>
              <a:t>Tanggung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Jawab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Sosial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Perusahaan (</a:t>
            </a:r>
            <a:r>
              <a:rPr lang="en-US" sz="2400" dirty="0" err="1" smtClean="0">
                <a:solidFill>
                  <a:schemeClr val="tx1"/>
                </a:solidFill>
              </a:rPr>
              <a:t>Luluk</a:t>
            </a:r>
            <a:r>
              <a:rPr lang="en-US" sz="2400" dirty="0" smtClean="0">
                <a:solidFill>
                  <a:schemeClr val="tx1"/>
                </a:solidFill>
              </a:rPr>
              <a:t>, 2010)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8229" name="Group 37"/>
          <p:cNvGraphicFramePr>
            <a:graphicFrameLocks noGrp="1"/>
          </p:cNvGraphicFramePr>
          <p:nvPr>
            <p:ph idx="1"/>
          </p:nvPr>
        </p:nvGraphicFramePr>
        <p:xfrm>
          <a:off x="304800" y="1163638"/>
          <a:ext cx="8610600" cy="4944746"/>
        </p:xfrm>
        <a:graphic>
          <a:graphicData uri="http://schemas.openxmlformats.org/drawingml/2006/table">
            <a:tbl>
              <a:tblPr/>
              <a:tblGrid>
                <a:gridCol w="542925"/>
                <a:gridCol w="3708400"/>
                <a:gridCol w="473075"/>
                <a:gridCol w="3886200"/>
              </a:tblGrid>
              <a:tr h="7350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Pandangan Kelompok yang Pro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terhadap tanggung jawab sosial dari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Organisasi Bisnis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Pandangan Kelompok yang Kontra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terhadap tanggung jawab sosial dari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Organisasi Bisnis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Kegiatan bisnis seringkali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menimbulkan masalah, oleh karena itu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sudah semestinyalah perusahaan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bertanggung jawab atas apa yang telah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dilakukannya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Perusahaan tidak memiliki ahli yang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mengkhususkan dalam bidang sosial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dan kemasyarakatan, oleh karena itu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sulit bagi perusahaan untuk ikut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bertanggung jawab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61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Perusahaan adalah bagian dari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lingkungan sosial masyarakat,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oleh karena itu sudah semestinya ikut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berpartisipasi dan bertanggung jawab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atas apa yang terjadi di masyarakat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Perusahaan yang ikut berpartisipasi dan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bertanggung jawab dalam lingkungan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sosial masyarakat justru akan memiliki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kekuatan untuk mengontrol masyarakat,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dan itu indikasi yang kurang baik secara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Sosial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Perusahaan biasanya memiliki sumber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daya untuk menyelesaikan masalah di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lingkungan sosial masyarakat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Akan banyak terdapat konflik kepentingan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di masyarakat jika perusahaan terlibat dalam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aktifitas sosial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Perusahaan adalah partner dari lingkungan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sosial kemasyarakatan, sebagaimana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halnya juga pemerintah dan masyarakat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lain pada umumnya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Tujuan perusahaan bukan untuk motif sosial,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akan tetapi untuk memperoleh profit dan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mencapai tujuan yang diharapkan oleh para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aramond" pitchFamily="18" charset="0"/>
                        </a:rPr>
                        <a:t>pemilik perusahaan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381000" y="6597650"/>
            <a:ext cx="564515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r>
              <a:rPr lang="en-US" sz="1000">
                <a:solidFill>
                  <a:srgbClr val="996633"/>
                </a:solidFill>
              </a:rPr>
              <a:t>Sumber: </a:t>
            </a:r>
            <a:r>
              <a:rPr lang="en-US" sz="1000" i="1">
                <a:solidFill>
                  <a:srgbClr val="996633"/>
                </a:solidFill>
              </a:rPr>
              <a:t>Fundamentals of Managemenet</a:t>
            </a:r>
            <a:r>
              <a:rPr lang="en-US" sz="1000">
                <a:solidFill>
                  <a:srgbClr val="996633"/>
                </a:solidFill>
              </a:rPr>
              <a:t>, Ricky W Griffin, Houghton Mifflin Company, 2000, p.41</a:t>
            </a:r>
            <a:r>
              <a:rPr lang="en-US" sz="1000" b="1">
                <a:solidFill>
                  <a:srgbClr val="996633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tx1"/>
                </a:solidFill>
              </a:rPr>
              <a:t>Manfaat </a:t>
            </a:r>
            <a:br>
              <a:rPr lang="en-US" sz="4000">
                <a:solidFill>
                  <a:schemeClr val="tx1"/>
                </a:solidFill>
              </a:rPr>
            </a:br>
            <a:r>
              <a:rPr lang="en-US" sz="4000">
                <a:solidFill>
                  <a:schemeClr val="tx1"/>
                </a:solidFill>
              </a:rPr>
              <a:t>Tanggung Jawab Sosial Perusahaan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Manfaat bagi Perusahaan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	</a:t>
            </a:r>
            <a:r>
              <a:rPr lang="en-US" sz="2000" b="1"/>
              <a:t>Citra Positif Perusahaan di mata masyarakat dan pemerintah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/>
          </a:p>
          <a:p>
            <a:pPr>
              <a:lnSpc>
                <a:spcPct val="90000"/>
              </a:lnSpc>
            </a:pPr>
            <a:r>
              <a:rPr lang="en-US" sz="2400"/>
              <a:t>Manfaat bagi Masyarakat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	</a:t>
            </a:r>
            <a:r>
              <a:rPr lang="en-US" sz="2000" b="1"/>
              <a:t>Selain kepentingan masyarakat terakomodasi, hubungan masyarakat dengan perusahaan akan lebih erat dalam situasi </a:t>
            </a:r>
            <a:r>
              <a:rPr lang="en-US" sz="2000" b="1" i="1"/>
              <a:t>win-win solution</a:t>
            </a:r>
            <a:r>
              <a:rPr lang="en-US" sz="2000" b="1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400"/>
              <a:t>Manfaat bagi Pemerintah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	</a:t>
            </a:r>
            <a:r>
              <a:rPr lang="en-US" sz="2000" b="1"/>
              <a:t>Memiliki partner dalam menjalankan misi sosial dari pemerintah dalam hal tanggung jawab sosial</a:t>
            </a:r>
            <a:r>
              <a:rPr lang="en-US" sz="20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hasil</a:t>
            </a:r>
            <a:r>
              <a:rPr lang="en-US" dirty="0" smtClean="0"/>
              <a:t> survey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Suprapto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2005 </a:t>
            </a:r>
            <a:r>
              <a:rPr lang="en-US" dirty="0" err="1" smtClean="0"/>
              <a:t>terhadap</a:t>
            </a:r>
            <a:r>
              <a:rPr lang="en-US" dirty="0" smtClean="0"/>
              <a:t> 375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Jakarta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166 </a:t>
            </a:r>
            <a:r>
              <a:rPr lang="en-US" dirty="0" err="1" smtClean="0"/>
              <a:t>atau</a:t>
            </a:r>
            <a:r>
              <a:rPr lang="en-US" dirty="0" smtClean="0"/>
              <a:t> 44,27 %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CSR </a:t>
            </a:r>
            <a:r>
              <a:rPr lang="en-US" dirty="0" err="1" smtClean="0"/>
              <a:t>dan</a:t>
            </a:r>
            <a:r>
              <a:rPr lang="en-US" dirty="0" smtClean="0"/>
              <a:t> 209 </a:t>
            </a:r>
            <a:r>
              <a:rPr lang="en-US" dirty="0" err="1" smtClean="0"/>
              <a:t>atau</a:t>
            </a:r>
            <a:r>
              <a:rPr lang="en-US" dirty="0" smtClean="0"/>
              <a:t> 55,75 %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CSR. </a:t>
            </a:r>
          </a:p>
          <a:p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CSR yang </a:t>
            </a:r>
            <a:r>
              <a:rPr lang="en-US" dirty="0" err="1" smtClean="0"/>
              <a:t>dijalankan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; </a:t>
            </a:r>
            <a:r>
              <a:rPr lang="en-US" dirty="0" err="1" smtClean="0"/>
              <a:t>pertama</a:t>
            </a:r>
            <a:r>
              <a:rPr lang="en-US" dirty="0" smtClean="0"/>
              <a:t>,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kekeluargaan</a:t>
            </a:r>
            <a:r>
              <a:rPr lang="en-US" dirty="0" smtClean="0"/>
              <a:t> (116 </a:t>
            </a:r>
            <a:r>
              <a:rPr lang="en-US" dirty="0" err="1" smtClean="0"/>
              <a:t>perusahaan</a:t>
            </a:r>
            <a:r>
              <a:rPr lang="en-US" dirty="0" smtClean="0"/>
              <a:t>), </a:t>
            </a:r>
            <a:r>
              <a:rPr lang="en-US" dirty="0" err="1" smtClean="0"/>
              <a:t>kedua</a:t>
            </a:r>
            <a:r>
              <a:rPr lang="en-US" dirty="0" smtClean="0"/>
              <a:t>, </a:t>
            </a:r>
            <a:r>
              <a:rPr lang="en-US" dirty="0" err="1" smtClean="0"/>
              <a:t>sumbangan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agama (50 </a:t>
            </a:r>
            <a:r>
              <a:rPr lang="en-US" dirty="0" err="1" smtClean="0"/>
              <a:t>perusahaan</a:t>
            </a:r>
            <a:r>
              <a:rPr lang="en-US" dirty="0" smtClean="0"/>
              <a:t>), </a:t>
            </a:r>
            <a:r>
              <a:rPr lang="en-US" dirty="0" err="1" smtClean="0"/>
              <a:t>ketiga</a:t>
            </a:r>
            <a:r>
              <a:rPr lang="en-US" dirty="0" smtClean="0"/>
              <a:t>, </a:t>
            </a:r>
            <a:r>
              <a:rPr lang="en-US" dirty="0" err="1" smtClean="0"/>
              <a:t>sumbangan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yayasan</a:t>
            </a:r>
            <a:r>
              <a:rPr lang="en-US" dirty="0" smtClean="0"/>
              <a:t> social (39) </a:t>
            </a:r>
            <a:r>
              <a:rPr lang="en-US" dirty="0" err="1" smtClean="0"/>
              <a:t>perusahaan</a:t>
            </a:r>
            <a:r>
              <a:rPr lang="en-US" dirty="0" smtClean="0"/>
              <a:t>) </a:t>
            </a:r>
            <a:r>
              <a:rPr lang="en-US" dirty="0" err="1" smtClean="0"/>
              <a:t>keempat</a:t>
            </a:r>
            <a:r>
              <a:rPr lang="en-US" dirty="0" smtClean="0"/>
              <a:t>,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komunitas</a:t>
            </a:r>
            <a:r>
              <a:rPr lang="en-US" dirty="0" smtClean="0"/>
              <a:t> (4 </a:t>
            </a:r>
            <a:r>
              <a:rPr lang="en-US" dirty="0" err="1" smtClean="0"/>
              <a:t>perusahaan</a:t>
            </a:r>
            <a:r>
              <a:rPr lang="en-US" dirty="0" smtClean="0"/>
              <a:t>). </a:t>
            </a:r>
          </a:p>
          <a:p>
            <a:endParaRPr lang="en-US" dirty="0" smtClean="0"/>
          </a:p>
          <a:p>
            <a:r>
              <a:rPr lang="en-US" dirty="0" err="1" smtClean="0"/>
              <a:t>Survei</a:t>
            </a:r>
            <a:r>
              <a:rPr lang="en-US" dirty="0" smtClean="0"/>
              <a:t> 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mengemukakan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CSR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amat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Kemhukham</a:t>
            </a:r>
            <a:r>
              <a:rPr lang="en-US" dirty="0" smtClean="0"/>
              <a:t>, 2010)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Hasil</a:t>
            </a:r>
            <a:r>
              <a:rPr lang="en-US" dirty="0" smtClean="0"/>
              <a:t> Program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Peringkat</a:t>
            </a:r>
            <a:r>
              <a:rPr lang="en-US" dirty="0" smtClean="0"/>
              <a:t> Perusahaan (PROPER) 2004-2005 </a:t>
            </a:r>
            <a:r>
              <a:rPr lang="en-US" dirty="0" err="1" smtClean="0"/>
              <a:t>Kementerian</a:t>
            </a:r>
            <a:r>
              <a:rPr lang="en-US" dirty="0" smtClean="0"/>
              <a:t> Negara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466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dipantau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72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150 </a:t>
            </a:r>
            <a:r>
              <a:rPr lang="en-US" dirty="0" err="1" smtClean="0"/>
              <a:t>merah</a:t>
            </a:r>
            <a:r>
              <a:rPr lang="en-US" dirty="0" smtClean="0"/>
              <a:t>, 221 </a:t>
            </a:r>
            <a:r>
              <a:rPr lang="en-US" dirty="0" err="1" smtClean="0"/>
              <a:t>biru</a:t>
            </a:r>
            <a:r>
              <a:rPr lang="en-US" dirty="0" smtClean="0"/>
              <a:t>, 23 </a:t>
            </a:r>
            <a:r>
              <a:rPr lang="en-US" dirty="0" err="1" smtClean="0"/>
              <a:t>hijau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yang </a:t>
            </a:r>
            <a:r>
              <a:rPr lang="en-US" dirty="0" err="1" smtClean="0"/>
              <a:t>berperingkat</a:t>
            </a:r>
            <a:r>
              <a:rPr lang="en-US" dirty="0" smtClean="0"/>
              <a:t> </a:t>
            </a:r>
            <a:r>
              <a:rPr lang="en-US" dirty="0" err="1" smtClean="0"/>
              <a:t>emas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yang </a:t>
            </a: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merah</a:t>
            </a:r>
            <a:r>
              <a:rPr lang="en-US" dirty="0" smtClean="0"/>
              <a:t>,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.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prakteknya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CSR.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kebanyakan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, CSR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parasit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membebani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“</a:t>
            </a:r>
            <a:r>
              <a:rPr lang="en-US" i="1" dirty="0" smtClean="0"/>
              <a:t>capital maintenance</a:t>
            </a:r>
            <a:r>
              <a:rPr lang="en-US" dirty="0" smtClean="0"/>
              <a:t>”. </a:t>
            </a:r>
          </a:p>
          <a:p>
            <a:r>
              <a:rPr lang="en-US" dirty="0" err="1" smtClean="0"/>
              <a:t>Kalaupun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yang </a:t>
            </a:r>
            <a:r>
              <a:rPr lang="en-US" dirty="0" err="1" smtClean="0"/>
              <a:t>melakukan</a:t>
            </a:r>
            <a:r>
              <a:rPr lang="en-US" dirty="0" smtClean="0"/>
              <a:t> CSR, </a:t>
            </a:r>
            <a:r>
              <a:rPr lang="en-US" dirty="0" err="1" smtClean="0"/>
              <a:t>itupun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adu</a:t>
            </a:r>
            <a:r>
              <a:rPr lang="en-US" dirty="0" smtClean="0"/>
              <a:t> </a:t>
            </a:r>
            <a:r>
              <a:rPr lang="en-US" dirty="0" err="1" smtClean="0"/>
              <a:t>gengsi</a:t>
            </a:r>
            <a:r>
              <a:rPr lang="en-US" dirty="0" smtClean="0"/>
              <a:t>. </a:t>
            </a:r>
            <a:r>
              <a:rPr lang="en-US" dirty="0" err="1" smtClean="0"/>
              <a:t>Jarang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CSR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kontribusi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tatkala</a:t>
            </a:r>
            <a:r>
              <a:rPr lang="en-US" dirty="0" smtClean="0"/>
              <a:t> DPR </a:t>
            </a:r>
            <a:r>
              <a:rPr lang="en-US" dirty="0" err="1" smtClean="0"/>
              <a:t>mengetuk</a:t>
            </a:r>
            <a:r>
              <a:rPr lang="en-US" dirty="0" smtClean="0"/>
              <a:t> </a:t>
            </a:r>
            <a:r>
              <a:rPr lang="en-US" dirty="0" err="1" smtClean="0"/>
              <a:t>palu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disetujuinya</a:t>
            </a:r>
            <a:r>
              <a:rPr lang="en-US" dirty="0" smtClean="0"/>
              <a:t> </a:t>
            </a:r>
            <a:r>
              <a:rPr lang="en-US" dirty="0" err="1" smtClean="0"/>
              <a:t>klausul</a:t>
            </a:r>
            <a:r>
              <a:rPr lang="en-US" dirty="0" smtClean="0"/>
              <a:t> CSR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UU No. 40 </a:t>
            </a:r>
            <a:r>
              <a:rPr lang="en-US" dirty="0" err="1" smtClean="0"/>
              <a:t>Tahun</a:t>
            </a:r>
            <a:r>
              <a:rPr lang="en-US" dirty="0" smtClean="0"/>
              <a:t> 2007 </a:t>
            </a:r>
            <a:r>
              <a:rPr lang="en-US" dirty="0" err="1" smtClean="0"/>
              <a:t>tentang</a:t>
            </a:r>
            <a:r>
              <a:rPr lang="en-US" dirty="0" smtClean="0"/>
              <a:t> Perseroan </a:t>
            </a:r>
            <a:r>
              <a:rPr lang="en-US" dirty="0" err="1" smtClean="0"/>
              <a:t>Terbatas</a:t>
            </a:r>
            <a:r>
              <a:rPr lang="en-US" dirty="0" smtClean="0"/>
              <a:t> (UU PT) </a:t>
            </a:r>
            <a:r>
              <a:rPr lang="en-US" dirty="0" err="1" smtClean="0"/>
              <a:t>dan</a:t>
            </a:r>
            <a:r>
              <a:rPr lang="en-US" dirty="0" smtClean="0"/>
              <a:t> UU No. 25 </a:t>
            </a:r>
            <a:r>
              <a:rPr lang="en-US" dirty="0" err="1" smtClean="0"/>
              <a:t>Tahun</a:t>
            </a:r>
            <a:r>
              <a:rPr lang="en-US" dirty="0" smtClean="0"/>
              <a:t> 2007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Penanaman</a:t>
            </a:r>
            <a:r>
              <a:rPr lang="en-US" dirty="0" smtClean="0"/>
              <a:t> Modal (UU PM).  </a:t>
            </a:r>
          </a:p>
          <a:p>
            <a:pPr algn="just"/>
            <a:r>
              <a:rPr lang="en-US" dirty="0" err="1" smtClean="0"/>
              <a:t>Pasal</a:t>
            </a:r>
            <a:r>
              <a:rPr lang="en-US" dirty="0" smtClean="0"/>
              <a:t> 74 UU PT yang </a:t>
            </a:r>
            <a:r>
              <a:rPr lang="en-US" dirty="0" err="1" smtClean="0"/>
              <a:t>menyebutkan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perseroan</a:t>
            </a:r>
            <a:r>
              <a:rPr lang="en-US" dirty="0" smtClean="0"/>
              <a:t> yang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perseroan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bakal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perundang-undangan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UU </a:t>
            </a:r>
            <a:r>
              <a:rPr lang="en-US" dirty="0" err="1" smtClean="0"/>
              <a:t>Penanaman</a:t>
            </a:r>
            <a:r>
              <a:rPr lang="en-US" dirty="0" smtClean="0"/>
              <a:t> Modal No. 25/ 2007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15 </a:t>
            </a:r>
            <a:r>
              <a:rPr lang="en-US" dirty="0" err="1" smtClean="0"/>
              <a:t>huruf</a:t>
            </a:r>
            <a:r>
              <a:rPr lang="en-US" dirty="0" smtClean="0"/>
              <a:t> b </a:t>
            </a:r>
            <a:r>
              <a:rPr lang="en-US" dirty="0" err="1" smtClean="0"/>
              <a:t>disebutkan</a:t>
            </a:r>
            <a:r>
              <a:rPr lang="en-US" dirty="0" smtClean="0"/>
              <a:t>,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penanam</a:t>
            </a:r>
            <a:r>
              <a:rPr lang="en-US" dirty="0" smtClean="0"/>
              <a:t> modal </a:t>
            </a:r>
            <a:r>
              <a:rPr lang="en-US" dirty="0" err="1" smtClean="0"/>
              <a:t>berkewajiban</a:t>
            </a:r>
            <a:r>
              <a:rPr lang="en-US" dirty="0" smtClean="0"/>
              <a:t> </a:t>
            </a:r>
            <a:r>
              <a:rPr lang="en-US" dirty="0" err="1" smtClean="0"/>
              <a:t>melaksankan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peringatan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, </a:t>
            </a:r>
            <a:r>
              <a:rPr lang="en-US" dirty="0" err="1" smtClean="0"/>
              <a:t>pembatasan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, </a:t>
            </a:r>
            <a:r>
              <a:rPr lang="en-US" dirty="0" err="1" smtClean="0"/>
              <a:t>pembekuan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penanaman</a:t>
            </a:r>
            <a:r>
              <a:rPr lang="en-US" dirty="0" smtClean="0"/>
              <a:t> modal,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pencabutan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 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penanaman</a:t>
            </a:r>
            <a:r>
              <a:rPr lang="en-US" dirty="0" smtClean="0"/>
              <a:t> modal  (</a:t>
            </a:r>
            <a:r>
              <a:rPr lang="en-US" dirty="0" err="1" smtClean="0"/>
              <a:t>pasal</a:t>
            </a:r>
            <a:r>
              <a:rPr lang="en-US" dirty="0" smtClean="0"/>
              <a:t> 34 </a:t>
            </a:r>
            <a:r>
              <a:rPr lang="en-US" dirty="0" err="1" smtClean="0"/>
              <a:t>ayat</a:t>
            </a:r>
            <a:r>
              <a:rPr lang="en-US" dirty="0" smtClean="0"/>
              <a:t> (1) UU PM). 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SEJARAH DAN PERKEMBANGAN KONSEP CSR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447800"/>
          <a:ext cx="7848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PRIORITAS KEGIATAN CSR</a:t>
            </a:r>
            <a:br>
              <a:rPr lang="en-US" dirty="0" smtClean="0"/>
            </a:br>
            <a:r>
              <a:rPr lang="en-US" dirty="0" smtClean="0"/>
              <a:t>ala World Business Council for Sustainable Development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marL="596646" indent="-514350">
              <a:buFont typeface="+mj-lt"/>
              <a:buAutoNum type="arabicPeriod"/>
            </a:pP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 smtClean="0"/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Supplier relation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Community involvement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Rights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CSR performance and </a:t>
            </a:r>
          </a:p>
          <a:p>
            <a:pPr marL="596646" indent="-514350">
              <a:buNone/>
            </a:pPr>
            <a:r>
              <a:rPr lang="en-US" dirty="0" smtClean="0"/>
              <a:t>(</a:t>
            </a:r>
            <a:r>
              <a:rPr lang="en-US" dirty="0" err="1" smtClean="0"/>
              <a:t>Solihin</a:t>
            </a:r>
            <a:r>
              <a:rPr lang="en-US" dirty="0" smtClean="0"/>
              <a:t>, 2008)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SUBYEK FUNDAMENTAL DALAM CSR (</a:t>
            </a:r>
            <a:r>
              <a:rPr lang="en-US" dirty="0" err="1" smtClean="0"/>
              <a:t>Solihin</a:t>
            </a:r>
            <a:r>
              <a:rPr lang="en-US" dirty="0" smtClean="0"/>
              <a:t>, 2008)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44650" y="16764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255</TotalTime>
  <Words>1019</Words>
  <Application>Microsoft Office PowerPoint</Application>
  <PresentationFormat>On-screen Show (4:3)</PresentationFormat>
  <Paragraphs>190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Solstice</vt:lpstr>
      <vt:lpstr>CORPORATE SOCIAL RESPONSIBILITY</vt:lpstr>
      <vt:lpstr>TANGGUNGJAWAB SOSIAL &amp; LINGKUNGAN PERUSAHAAN DALAM UU PT NO. 40/ 2007</vt:lpstr>
      <vt:lpstr>Ide dasar</vt:lpstr>
      <vt:lpstr>Slide 4</vt:lpstr>
      <vt:lpstr>Premis (Solihin, 2008)</vt:lpstr>
      <vt:lpstr>Pemangku kepentingan dalam perusahaan (stakeholders)</vt:lpstr>
      <vt:lpstr>TIGA TANGGUNGJAWAB PERUSAHAAN (Post, 2002)</vt:lpstr>
      <vt:lpstr>TANGGUNGJAWAB EKONOMI</vt:lpstr>
      <vt:lpstr>TANGGUNGJAWAB HUKUM</vt:lpstr>
      <vt:lpstr>TANGGUNGJAWAB SOSIAL</vt:lpstr>
      <vt:lpstr>Discretionary dalam CSR</vt:lpstr>
      <vt:lpstr>TAHAP-TAHAP ADOPSI CSR (Solihin, 2008)</vt:lpstr>
      <vt:lpstr>Strategi Pengelolaan  Tanggung Jawab Sosial Perusahaan (Luluk, 2010)</vt:lpstr>
      <vt:lpstr>Strategi Pengelolaan  Tanggung Jawab Sosial Perusahaan (Luluk, 2010)</vt:lpstr>
      <vt:lpstr>Pro Kontra mengenai  Tanggung Jawab Sosial Perusahaan (Luluk, 2010)</vt:lpstr>
      <vt:lpstr>Manfaat  Tanggung Jawab Sosial Perusahaan</vt:lpstr>
      <vt:lpstr>Slide 17</vt:lpstr>
      <vt:lpstr>Slide 18</vt:lpstr>
      <vt:lpstr>Slide 19</vt:lpstr>
      <vt:lpstr>SEJARAH DAN PERKEMBANGAN KONSEP CSR</vt:lpstr>
      <vt:lpstr>PRIORITAS KEGIATAN CSR ala World Business Council for Sustainable Development :</vt:lpstr>
      <vt:lpstr>Slide 22</vt:lpstr>
      <vt:lpstr>SUBYEK FUNDAMENTAL DALAM CSR (Solihin, 2008)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</dc:title>
  <dc:creator>Ajarn Somboon</dc:creator>
  <cp:lastModifiedBy>Ajarn Somboon</cp:lastModifiedBy>
  <cp:revision>21</cp:revision>
  <dcterms:created xsi:type="dcterms:W3CDTF">2010-11-24T22:34:13Z</dcterms:created>
  <dcterms:modified xsi:type="dcterms:W3CDTF">2010-11-26T03:51:47Z</dcterms:modified>
</cp:coreProperties>
</file>