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63" r:id="rId3"/>
    <p:sldId id="264" r:id="rId4"/>
    <p:sldId id="265" r:id="rId5"/>
    <p:sldId id="266" r:id="rId6"/>
    <p:sldId id="268" r:id="rId7"/>
    <p:sldId id="257" r:id="rId8"/>
    <p:sldId id="258" r:id="rId9"/>
    <p:sldId id="259" r:id="rId10"/>
    <p:sldId id="260" r:id="rId11"/>
    <p:sldId id="280" r:id="rId12"/>
    <p:sldId id="285" r:id="rId13"/>
    <p:sldId id="261" r:id="rId14"/>
    <p:sldId id="277" r:id="rId15"/>
    <p:sldId id="278" r:id="rId16"/>
    <p:sldId id="269" r:id="rId17"/>
    <p:sldId id="279" r:id="rId18"/>
    <p:sldId id="272" r:id="rId19"/>
    <p:sldId id="273" r:id="rId20"/>
    <p:sldId id="274" r:id="rId21"/>
    <p:sldId id="275" r:id="rId22"/>
    <p:sldId id="282" r:id="rId23"/>
    <p:sldId id="283" r:id="rId24"/>
    <p:sldId id="28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C89CC8-B76D-4B1A-BE6C-85DAF36F97D3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E4CAF-94F1-4C27-90C2-8D998DD428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E4CAF-94F1-4C27-90C2-8D998DD428F9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08EF-1DCD-430A-973B-08C9FE2601B7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BA-35FB-4741-97D5-6554C986A86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08EF-1DCD-430A-973B-08C9FE2601B7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BA-35FB-4741-97D5-6554C986A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08EF-1DCD-430A-973B-08C9FE2601B7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BA-35FB-4741-97D5-6554C986A86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08EF-1DCD-430A-973B-08C9FE2601B7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BA-35FB-4741-97D5-6554C986A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08EF-1DCD-430A-973B-08C9FE2601B7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BA-35FB-4741-97D5-6554C986A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08EF-1DCD-430A-973B-08C9FE2601B7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BA-35FB-4741-97D5-6554C986A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08EF-1DCD-430A-973B-08C9FE2601B7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BA-35FB-4741-97D5-6554C986A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08EF-1DCD-430A-973B-08C9FE2601B7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BA-35FB-4741-97D5-6554C986A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08EF-1DCD-430A-973B-08C9FE2601B7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041F5BA-35FB-4741-97D5-6554C986A86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08EF-1DCD-430A-973B-08C9FE2601B7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BA-35FB-4741-97D5-6554C986A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08EF-1DCD-430A-973B-08C9FE2601B7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BA-35FB-4741-97D5-6554C986A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CE008EF-1DCD-430A-973B-08C9FE2601B7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041F5BA-35FB-4741-97D5-6554C986A86E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Harapan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err="1" smtClean="0"/>
              <a:t>Heru</a:t>
            </a:r>
            <a:r>
              <a:rPr lang="en-US" dirty="0" smtClean="0"/>
              <a:t> </a:t>
            </a:r>
            <a:r>
              <a:rPr lang="en-US" dirty="0" err="1" smtClean="0"/>
              <a:t>Susetyo</a:t>
            </a:r>
            <a:r>
              <a:rPr lang="en-US" dirty="0" smtClean="0"/>
              <a:t>, SH.LL.M. </a:t>
            </a:r>
            <a:r>
              <a:rPr lang="en-US" dirty="0" err="1" smtClean="0"/>
              <a:t>M.Si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Fakultas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Universitas</a:t>
            </a:r>
            <a:r>
              <a:rPr lang="en-US" dirty="0" smtClean="0"/>
              <a:t> Indonesia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Kenapa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korupsi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Low salary scales and high cost of living are not the main factor for corruption among the support group in the civil service</a:t>
            </a:r>
            <a:r>
              <a:rPr lang="en-US" dirty="0" smtClean="0"/>
              <a:t>, according to a survey by the Malaysian Anti-Corruption Commission (MACC).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On the contrary, corruption is caused by individuals' own weaknesses such as greed and having the desire to live in wealth and luxury despite not having the means to attain them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sz="1800" dirty="0" smtClean="0"/>
              <a:t>(</a:t>
            </a:r>
            <a:r>
              <a:rPr lang="en-US" sz="1800" dirty="0" smtClean="0"/>
              <a:t>http://www.thestar.com.my/news/story.asp?file=/</a:t>
            </a:r>
            <a:r>
              <a:rPr lang="en-US" sz="1800" dirty="0" smtClean="0"/>
              <a:t>2010/3/20/nation/20100320134645&amp;sec=nation)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Fenomena</a:t>
            </a:r>
            <a:r>
              <a:rPr lang="en-US" dirty="0" smtClean="0"/>
              <a:t> GHT</a:t>
            </a:r>
            <a:endParaRPr lang="en-US" dirty="0"/>
          </a:p>
        </p:txBody>
      </p:sp>
      <p:pic>
        <p:nvPicPr>
          <p:cNvPr id="7" name="Content Placeholder 6" descr="rumah ght warakas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2133600"/>
            <a:ext cx="4648200" cy="3657600"/>
          </a:xfrm>
        </p:spPr>
      </p:pic>
      <p:pic>
        <p:nvPicPr>
          <p:cNvPr id="8" name="Content Placeholder 7" descr="rumah GHT Kelapa Gading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62500" y="2133600"/>
            <a:ext cx="4229100" cy="36576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Unsur-Unsur</a:t>
            </a:r>
            <a:r>
              <a:rPr lang="en-US" dirty="0" smtClean="0"/>
              <a:t> </a:t>
            </a:r>
            <a:r>
              <a:rPr lang="en-US" dirty="0" err="1" smtClean="0"/>
              <a:t>Kepribadian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err="1" smtClean="0"/>
              <a:t>Pengetahuan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Perasaan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Dorongan</a:t>
            </a:r>
            <a:r>
              <a:rPr lang="en-US" dirty="0" smtClean="0"/>
              <a:t> </a:t>
            </a:r>
            <a:r>
              <a:rPr lang="en-US" dirty="0" err="1" smtClean="0"/>
              <a:t>naluri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Macam</a:t>
            </a:r>
            <a:r>
              <a:rPr lang="en-US" dirty="0" smtClean="0"/>
              <a:t> </a:t>
            </a:r>
            <a:r>
              <a:rPr lang="en-US" dirty="0" err="1" smtClean="0"/>
              <a:t>dorongan</a:t>
            </a:r>
            <a:r>
              <a:rPr lang="en-US" dirty="0" smtClean="0"/>
              <a:t> </a:t>
            </a:r>
            <a:r>
              <a:rPr lang="en-US" dirty="0" err="1" smtClean="0"/>
              <a:t>naluri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err="1" smtClean="0"/>
              <a:t>Mempertahankan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Dorongan</a:t>
            </a:r>
            <a:r>
              <a:rPr lang="en-US" dirty="0" smtClean="0"/>
              <a:t> </a:t>
            </a:r>
            <a:r>
              <a:rPr lang="en-US" dirty="0" err="1" smtClean="0"/>
              <a:t>seks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Mencari</a:t>
            </a:r>
            <a:r>
              <a:rPr lang="en-US" dirty="0" smtClean="0"/>
              <a:t> </a:t>
            </a:r>
            <a:r>
              <a:rPr lang="en-US" dirty="0" err="1" smtClean="0"/>
              <a:t>makan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bergaul</a:t>
            </a:r>
            <a:r>
              <a:rPr lang="en-US" dirty="0" smtClean="0"/>
              <a:t> </a:t>
            </a:r>
            <a:r>
              <a:rPr lang="en-US" dirty="0" err="1" smtClean="0"/>
              <a:t>antar</a:t>
            </a:r>
            <a:r>
              <a:rPr lang="en-US" dirty="0" smtClean="0"/>
              <a:t> </a:t>
            </a:r>
            <a:r>
              <a:rPr lang="en-US" dirty="0" err="1" smtClean="0"/>
              <a:t>sesama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Berbakti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Meniru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Menikmati</a:t>
            </a:r>
            <a:r>
              <a:rPr lang="en-US" dirty="0" smtClean="0"/>
              <a:t> </a:t>
            </a:r>
            <a:r>
              <a:rPr lang="en-US" dirty="0" err="1" smtClean="0"/>
              <a:t>keindahan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KEBUTUHAN MANUSIA MENURUT ABRAHAM MASLOW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Kelangsungan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(survival)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Keamanan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(safety)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Mencintai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dicintai</a:t>
            </a:r>
            <a:r>
              <a:rPr lang="en-US" dirty="0" smtClean="0"/>
              <a:t> (love)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Pengakuan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(status recognition)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Perwujudan</a:t>
            </a:r>
            <a:r>
              <a:rPr lang="en-US" dirty="0" smtClean="0"/>
              <a:t> </a:t>
            </a:r>
            <a:r>
              <a:rPr lang="en-US" dirty="0" err="1" smtClean="0"/>
              <a:t>cita-cita</a:t>
            </a:r>
            <a:r>
              <a:rPr lang="en-US" dirty="0" smtClean="0"/>
              <a:t> (self actualization)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Harapan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harapan</a:t>
            </a:r>
            <a:endParaRPr lang="en-US" dirty="0" smtClean="0"/>
          </a:p>
          <a:p>
            <a:r>
              <a:rPr lang="en-US" dirty="0" err="1" smtClean="0"/>
              <a:t>Manusia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punya</a:t>
            </a:r>
            <a:r>
              <a:rPr lang="en-US" dirty="0" smtClean="0"/>
              <a:t> </a:t>
            </a:r>
            <a:r>
              <a:rPr lang="en-US" dirty="0" err="1" smtClean="0"/>
              <a:t>harapan</a:t>
            </a:r>
            <a:r>
              <a:rPr lang="en-US" dirty="0" smtClean="0"/>
              <a:t> </a:t>
            </a:r>
            <a:r>
              <a:rPr lang="en-US" dirty="0" err="1" smtClean="0"/>
              <a:t>berarti</a:t>
            </a:r>
            <a:r>
              <a:rPr lang="en-US" dirty="0" smtClean="0"/>
              <a:t> </a:t>
            </a:r>
            <a:r>
              <a:rPr lang="en-US" dirty="0" err="1" smtClean="0"/>
              <a:t>dia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‘</a:t>
            </a:r>
            <a:r>
              <a:rPr lang="en-US" dirty="0" err="1" smtClean="0"/>
              <a:t>mati</a:t>
            </a:r>
            <a:r>
              <a:rPr lang="en-US" dirty="0" smtClean="0"/>
              <a:t>’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hidupnya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/>
              <a:t>Hal-Hal yang </a:t>
            </a:r>
            <a:r>
              <a:rPr lang="en-US" sz="5400" dirty="0" err="1" smtClean="0"/>
              <a:t>Mempengaruhi</a:t>
            </a:r>
            <a:r>
              <a:rPr lang="en-US" sz="5400" dirty="0" smtClean="0"/>
              <a:t> </a:t>
            </a:r>
            <a:r>
              <a:rPr lang="en-US" sz="5400" dirty="0" err="1" smtClean="0"/>
              <a:t>Harapan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err="1" smtClean="0"/>
              <a:t>Pengalaman</a:t>
            </a:r>
            <a:r>
              <a:rPr lang="en-US" sz="5400" dirty="0" smtClean="0"/>
              <a:t> </a:t>
            </a:r>
          </a:p>
          <a:p>
            <a:r>
              <a:rPr lang="en-US" sz="5400" dirty="0" err="1" smtClean="0"/>
              <a:t>Pengetahuan</a:t>
            </a:r>
            <a:endParaRPr lang="en-US" sz="5400" dirty="0" smtClean="0"/>
          </a:p>
          <a:p>
            <a:r>
              <a:rPr lang="en-US" sz="5400" dirty="0" err="1" smtClean="0"/>
              <a:t>Lingkungan</a:t>
            </a:r>
            <a:endParaRPr lang="en-US" sz="5400" dirty="0" smtClean="0"/>
          </a:p>
          <a:p>
            <a:r>
              <a:rPr lang="en-US" sz="5400" dirty="0" err="1" smtClean="0"/>
              <a:t>Kemampuan</a:t>
            </a:r>
            <a:endParaRPr lang="en-US" sz="5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Harapan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kepercayaan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Kepercayaan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siapa</a:t>
            </a:r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HARAPAN &gt;	HARAP&gt; 	</a:t>
            </a:r>
          </a:p>
          <a:p>
            <a:endParaRPr lang="en-US" dirty="0"/>
          </a:p>
          <a:p>
            <a:r>
              <a:rPr lang="en-US" dirty="0" smtClean="0"/>
              <a:t>KEINGINAN SUPAYA SESUATU TERJADI &gt;</a:t>
            </a:r>
          </a:p>
          <a:p>
            <a:endParaRPr lang="en-US" dirty="0"/>
          </a:p>
          <a:p>
            <a:r>
              <a:rPr lang="en-US" dirty="0" smtClean="0"/>
              <a:t>SESUATU YANG DIINGINKAN DI MASA DEPAN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Lilin-Lilin</a:t>
            </a:r>
            <a:r>
              <a:rPr lang="en-US" b="1" dirty="0" smtClean="0"/>
              <a:t> Kecil </a:t>
            </a:r>
            <a:br>
              <a:rPr lang="en-US" b="1" dirty="0" smtClean="0"/>
            </a:br>
            <a:r>
              <a:rPr lang="en-US" b="1" dirty="0" smtClean="0"/>
              <a:t>by </a:t>
            </a:r>
            <a:r>
              <a:rPr lang="en-US" b="1" dirty="0" err="1" smtClean="0"/>
              <a:t>Chrisye</a:t>
            </a:r>
            <a:r>
              <a:rPr lang="en-US" b="1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6400800" cy="5059525"/>
          </a:xfrm>
        </p:spPr>
        <p:txBody>
          <a:bodyPr>
            <a:noAutofit/>
          </a:bodyPr>
          <a:lstStyle/>
          <a:p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i="1" dirty="0" smtClean="0"/>
              <a:t>Oh.. </a:t>
            </a:r>
            <a:r>
              <a:rPr lang="en-US" sz="1800" i="1" dirty="0" err="1" smtClean="0"/>
              <a:t>manakala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mentari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tua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telah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berpijar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 smtClean="0"/>
              <a:t>Oh</a:t>
            </a:r>
            <a:r>
              <a:rPr lang="en-US" sz="1800" i="1" dirty="0" smtClean="0"/>
              <a:t>.. </a:t>
            </a:r>
            <a:r>
              <a:rPr lang="en-US" sz="1800" i="1" dirty="0" err="1" smtClean="0"/>
              <a:t>manakala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bulan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nan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genit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enggan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tersenyum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endParaRPr lang="en-US" sz="1800" i="1" dirty="0" smtClean="0"/>
          </a:p>
          <a:p>
            <a:r>
              <a:rPr lang="en-US" sz="1800" i="1" dirty="0" err="1" smtClean="0"/>
              <a:t>Berkerut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kerut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tiada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berseri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 err="1" smtClean="0"/>
              <a:t>Tersendat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sendat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merayap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 err="1" smtClean="0"/>
              <a:t>Dalam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kege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lapan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 err="1" smtClean="0"/>
              <a:t>Hitam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kini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hitam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nanti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 err="1" smtClean="0"/>
              <a:t>Gelap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kini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akankah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berganti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 smtClean="0"/>
              <a:t>Dan </a:t>
            </a:r>
            <a:r>
              <a:rPr lang="en-US" sz="1800" i="1" dirty="0" err="1" smtClean="0"/>
              <a:t>kau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lilin-lilin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kecil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 err="1" smtClean="0"/>
              <a:t>Sanggupkah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kau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mengganti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 err="1" smtClean="0"/>
              <a:t>Sanggupkah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kau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memberi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 err="1" smtClean="0"/>
              <a:t>Seberkas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cahaya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endParaRPr lang="en-US" sz="1800" i="1" dirty="0" smtClean="0"/>
          </a:p>
          <a:p>
            <a:pPr>
              <a:buNone/>
            </a:pPr>
            <a:r>
              <a:rPr lang="en-US" sz="1800" i="1" dirty="0" smtClean="0"/>
              <a:t> </a:t>
            </a:r>
            <a:r>
              <a:rPr lang="en-US" sz="1800" i="1" dirty="0" smtClean="0"/>
              <a:t>    Dan </a:t>
            </a:r>
            <a:r>
              <a:rPr lang="en-US" sz="1800" i="1" dirty="0" err="1" smtClean="0"/>
              <a:t>kau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lilin-lilin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kecil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 err="1" smtClean="0"/>
              <a:t>Sanggupkah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kau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berpijar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 err="1" smtClean="0"/>
              <a:t>Sanggupkah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kau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menyengat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 err="1" smtClean="0"/>
              <a:t>Seisi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dunia</a:t>
            </a:r>
            <a:endParaRPr lang="en-US" sz="1800" i="1" dirty="0"/>
          </a:p>
        </p:txBody>
      </p:sp>
      <p:pic>
        <p:nvPicPr>
          <p:cNvPr id="5" name="Content Placeholder 4" descr="chrisye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743200"/>
            <a:ext cx="2438399" cy="2961481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Whitney Houston </a:t>
            </a:r>
            <a:br>
              <a:rPr lang="en-US" dirty="0" smtClean="0"/>
            </a:br>
            <a:r>
              <a:rPr lang="en-US" dirty="0" smtClean="0"/>
              <a:t>(The Greatest Love of All)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6172200" cy="4434840"/>
          </a:xfrm>
        </p:spPr>
        <p:txBody>
          <a:bodyPr>
            <a:normAutofit fontScale="92500" lnSpcReduction="20000"/>
          </a:bodyPr>
          <a:lstStyle/>
          <a:p>
            <a:r>
              <a:rPr lang="en-US" i="1" dirty="0" smtClean="0"/>
              <a:t>I believe the children are our are future </a:t>
            </a:r>
            <a:br>
              <a:rPr lang="en-US" i="1" dirty="0" smtClean="0"/>
            </a:br>
            <a:r>
              <a:rPr lang="en-US" i="1" dirty="0" smtClean="0"/>
              <a:t>Teach them well and let them lead the way </a:t>
            </a:r>
            <a:br>
              <a:rPr lang="en-US" i="1" dirty="0" smtClean="0"/>
            </a:br>
            <a:r>
              <a:rPr lang="en-US" i="1" dirty="0" smtClean="0"/>
              <a:t>Show them all the beauty they possess inside </a:t>
            </a:r>
            <a:br>
              <a:rPr lang="en-US" i="1" dirty="0" smtClean="0"/>
            </a:br>
            <a:r>
              <a:rPr lang="en-US" i="1" dirty="0" smtClean="0"/>
              <a:t>Give them a sense of pride to make it easier</a:t>
            </a:r>
            <a:br>
              <a:rPr lang="en-US" i="1" dirty="0" smtClean="0"/>
            </a:br>
            <a:r>
              <a:rPr lang="en-US" i="1" dirty="0" smtClean="0"/>
              <a:t>Let the children's laughter remind us how we used to be </a:t>
            </a:r>
            <a:br>
              <a:rPr lang="en-US" i="1" dirty="0" smtClean="0"/>
            </a:br>
            <a:endParaRPr lang="en-US" i="1" dirty="0" smtClean="0"/>
          </a:p>
          <a:p>
            <a:r>
              <a:rPr lang="en-US" i="1" dirty="0" smtClean="0"/>
              <a:t>Everybody </a:t>
            </a:r>
            <a:r>
              <a:rPr lang="en-US" i="1" dirty="0" smtClean="0"/>
              <a:t>searching for a hero </a:t>
            </a:r>
            <a:br>
              <a:rPr lang="en-US" i="1" dirty="0" smtClean="0"/>
            </a:br>
            <a:r>
              <a:rPr lang="en-US" i="1" dirty="0" smtClean="0"/>
              <a:t>People need someone to look up to </a:t>
            </a:r>
            <a:br>
              <a:rPr lang="en-US" i="1" dirty="0" smtClean="0"/>
            </a:br>
            <a:r>
              <a:rPr lang="en-US" i="1" dirty="0" smtClean="0"/>
              <a:t>I never found anyone to fulfill my needs </a:t>
            </a:r>
            <a:br>
              <a:rPr lang="en-US" i="1" dirty="0" smtClean="0"/>
            </a:br>
            <a:r>
              <a:rPr lang="en-US" i="1" dirty="0" smtClean="0"/>
              <a:t>A lonely place to be </a:t>
            </a:r>
            <a:br>
              <a:rPr lang="en-US" i="1" dirty="0" smtClean="0"/>
            </a:br>
            <a:r>
              <a:rPr lang="en-US" i="1" dirty="0" smtClean="0"/>
              <a:t>So I learned to depend on me </a:t>
            </a:r>
            <a:r>
              <a:rPr lang="en-US" i="1" dirty="0" smtClean="0"/>
              <a:t>…</a:t>
            </a:r>
            <a:endParaRPr lang="en-US" i="1" dirty="0"/>
          </a:p>
        </p:txBody>
      </p:sp>
      <p:pic>
        <p:nvPicPr>
          <p:cNvPr id="5" name="Content Placeholder 4" descr="whitney-houston11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05600" y="457200"/>
            <a:ext cx="2295525" cy="283845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sebab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Harapan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Dorongan</a:t>
            </a:r>
            <a:r>
              <a:rPr lang="en-US" dirty="0" smtClean="0"/>
              <a:t> </a:t>
            </a:r>
            <a:r>
              <a:rPr lang="en-US" dirty="0" err="1" smtClean="0"/>
              <a:t>kodrat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Dorongan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endParaRPr lang="en-US" dirty="0" smtClean="0"/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algn="l"/>
            <a:r>
              <a:rPr lang="id-ID" b="1" dirty="0"/>
              <a:t>CITA-CITA</a:t>
            </a:r>
            <a:endParaRPr lang="en-US" b="1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id-ID" sz="2400" b="1" dirty="0"/>
              <a:t>(Kamus Umum Bahasa Indonesia) </a:t>
            </a:r>
            <a:endParaRPr lang="en-US" sz="2400" b="1" dirty="0" smtClean="0"/>
          </a:p>
          <a:p>
            <a:pPr>
              <a:lnSpc>
                <a:spcPct val="80000"/>
              </a:lnSpc>
              <a:buFontTx/>
              <a:buNone/>
            </a:pPr>
            <a:endParaRPr lang="id-ID" sz="2400" b="1" dirty="0"/>
          </a:p>
          <a:p>
            <a:pPr>
              <a:lnSpc>
                <a:spcPct val="80000"/>
              </a:lnSpc>
            </a:pPr>
            <a:r>
              <a:rPr lang="id-ID" sz="2400" b="1" dirty="0"/>
              <a:t>Cita-cita adalah keinginan,harapan dan tujuan yang selalu ada dalam pikiran</a:t>
            </a:r>
            <a:r>
              <a:rPr lang="id-ID" sz="2400" b="1" dirty="0" smtClean="0"/>
              <a:t>.</a:t>
            </a:r>
            <a:endParaRPr lang="en-US" sz="2400" b="1" dirty="0" smtClean="0"/>
          </a:p>
          <a:p>
            <a:pPr>
              <a:lnSpc>
                <a:spcPct val="80000"/>
              </a:lnSpc>
              <a:buNone/>
            </a:pPr>
            <a:endParaRPr lang="id-ID" sz="2400" b="1" dirty="0"/>
          </a:p>
          <a:p>
            <a:pPr>
              <a:lnSpc>
                <a:spcPct val="80000"/>
              </a:lnSpc>
            </a:pPr>
            <a:r>
              <a:rPr lang="id-ID" sz="2400" b="1" dirty="0"/>
              <a:t>Keinginan, harapan, maupun tujuan tersebut merupakan orientasi yang ingin diperoleh seseorang pada masa mendatang</a:t>
            </a:r>
            <a:r>
              <a:rPr lang="id-ID" sz="2400" b="1" dirty="0" smtClean="0"/>
              <a:t>.</a:t>
            </a:r>
            <a:endParaRPr lang="en-US" sz="2400" b="1" dirty="0" smtClean="0"/>
          </a:p>
          <a:p>
            <a:pPr>
              <a:lnSpc>
                <a:spcPct val="80000"/>
              </a:lnSpc>
              <a:buNone/>
            </a:pPr>
            <a:endParaRPr lang="id-ID" sz="2400" b="1" dirty="0"/>
          </a:p>
          <a:p>
            <a:pPr>
              <a:lnSpc>
                <a:spcPct val="80000"/>
              </a:lnSpc>
            </a:pPr>
            <a:r>
              <a:rPr lang="id-ID" sz="2400" b="1" dirty="0"/>
              <a:t>Cita-cita merupakan semacam garis linear yang makin lama makin tinggi.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id-ID" sz="4000" dirty="0"/>
              <a:t>Tiga</a:t>
            </a:r>
            <a:r>
              <a:rPr lang="id-ID" sz="4000" dirty="0">
                <a:solidFill>
                  <a:schemeClr val="tx1"/>
                </a:solidFill>
              </a:rPr>
              <a:t> faktor </a:t>
            </a:r>
            <a:r>
              <a:rPr lang="id-ID" sz="4000" dirty="0"/>
              <a:t>menentukan pencapaian cita-cita</a:t>
            </a:r>
            <a:endParaRPr lang="en-US" sz="4000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bg1"/>
          </a:solidFill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id-ID" dirty="0"/>
              <a:t>Faktor manusia</a:t>
            </a:r>
          </a:p>
          <a:p>
            <a:pPr marL="609600" indent="-609600">
              <a:buFontTx/>
              <a:buAutoNum type="arabicPeriod"/>
            </a:pPr>
            <a:r>
              <a:rPr lang="id-ID" dirty="0"/>
              <a:t>Faktor kondisi</a:t>
            </a:r>
          </a:p>
          <a:p>
            <a:pPr marL="609600" indent="-609600">
              <a:buFontTx/>
              <a:buAutoNum type="arabicPeriod"/>
            </a:pPr>
            <a:r>
              <a:rPr lang="id-ID" dirty="0"/>
              <a:t>Faktor tingginya cita-cita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KEPERCAYAAN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Kepercayaan</a:t>
            </a:r>
            <a:r>
              <a:rPr lang="en-US" dirty="0" smtClean="0"/>
              <a:t> </a:t>
            </a:r>
            <a:r>
              <a:rPr lang="en-US" dirty="0" err="1" smtClean="0"/>
              <a:t>berasal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percaya</a:t>
            </a:r>
            <a:r>
              <a:rPr lang="en-US" dirty="0" smtClean="0"/>
              <a:t>, </a:t>
            </a:r>
            <a:r>
              <a:rPr lang="en-US" dirty="0" err="1" smtClean="0"/>
              <a:t>artinya</a:t>
            </a:r>
            <a:r>
              <a:rPr lang="en-US" dirty="0" smtClean="0"/>
              <a:t> </a:t>
            </a:r>
            <a:r>
              <a:rPr lang="en-US" dirty="0" err="1" smtClean="0"/>
              <a:t>mengakui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meyakini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kebenaran</a:t>
            </a:r>
            <a:r>
              <a:rPr lang="en-US" dirty="0" smtClean="0"/>
              <a:t>. </a:t>
            </a:r>
            <a:r>
              <a:rPr lang="en-US" dirty="0" err="1" smtClean="0"/>
              <a:t>Kepercayaan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hal-hal</a:t>
            </a:r>
            <a:r>
              <a:rPr lang="en-US" dirty="0" smtClean="0"/>
              <a:t> yang </a:t>
            </a:r>
            <a:r>
              <a:rPr lang="en-US" dirty="0" err="1" smtClean="0"/>
              <a:t>berhubungan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pengakuan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keyakinan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kebenaran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Dalam</a:t>
            </a:r>
            <a:r>
              <a:rPr lang="en-US" dirty="0" smtClean="0"/>
              <a:t> agama </a:t>
            </a:r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 smtClean="0"/>
              <a:t>kebenaran-kebenaran</a:t>
            </a:r>
            <a:r>
              <a:rPr lang="en-US" dirty="0" smtClean="0"/>
              <a:t> yang </a:t>
            </a:r>
            <a:r>
              <a:rPr lang="en-US" dirty="0" err="1" smtClean="0"/>
              <a:t>dianggap</a:t>
            </a:r>
            <a:r>
              <a:rPr lang="en-US" dirty="0" smtClean="0"/>
              <a:t> </a:t>
            </a:r>
            <a:r>
              <a:rPr lang="en-US" dirty="0" err="1" smtClean="0"/>
              <a:t>diwahyukan</a:t>
            </a:r>
            <a:r>
              <a:rPr lang="en-US" dirty="0" smtClean="0"/>
              <a:t> </a:t>
            </a:r>
            <a:r>
              <a:rPr lang="en-US" dirty="0" err="1" smtClean="0"/>
              <a:t>artinya</a:t>
            </a:r>
            <a:r>
              <a:rPr lang="en-US" dirty="0" smtClean="0"/>
              <a:t> </a:t>
            </a:r>
            <a:r>
              <a:rPr lang="en-US" dirty="0" err="1" smtClean="0"/>
              <a:t>diberitahukan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Tuhan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. </a:t>
            </a:r>
            <a:r>
              <a:rPr lang="en-US" dirty="0" err="1" smtClean="0"/>
              <a:t>Kewibawaan</a:t>
            </a:r>
            <a:r>
              <a:rPr lang="en-US" dirty="0" smtClean="0"/>
              <a:t> </a:t>
            </a:r>
            <a:r>
              <a:rPr lang="en-US" dirty="0" err="1" smtClean="0"/>
              <a:t>memberi</a:t>
            </a:r>
            <a:r>
              <a:rPr lang="en-US" dirty="0" smtClean="0"/>
              <a:t> </a:t>
            </a:r>
            <a:r>
              <a:rPr lang="en-US" dirty="0" err="1" smtClean="0"/>
              <a:t>kebenaran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yang </a:t>
            </a:r>
            <a:r>
              <a:rPr lang="en-US" dirty="0" err="1" smtClean="0"/>
              <a:t>melebihi</a:t>
            </a:r>
            <a:r>
              <a:rPr lang="en-US" dirty="0" smtClean="0"/>
              <a:t> </a:t>
            </a:r>
            <a:r>
              <a:rPr lang="en-US" dirty="0" err="1" smtClean="0"/>
              <a:t>besarnya</a:t>
            </a:r>
            <a:r>
              <a:rPr lang="en-US" dirty="0" smtClean="0"/>
              <a:t>. </a:t>
            </a:r>
            <a:r>
              <a:rPr lang="en-US" dirty="0" err="1" smtClean="0"/>
              <a:t>Kepercayaan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agama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keyakinan</a:t>
            </a:r>
            <a:r>
              <a:rPr lang="en-US" dirty="0" smtClean="0"/>
              <a:t> yang paling </a:t>
            </a:r>
            <a:r>
              <a:rPr lang="en-US" dirty="0" err="1" smtClean="0"/>
              <a:t>besar</a:t>
            </a:r>
            <a:r>
              <a:rPr lang="en-US" dirty="0" smtClean="0"/>
              <a:t>.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bebas</a:t>
            </a:r>
            <a:r>
              <a:rPr lang="en-US" dirty="0" smtClean="0"/>
              <a:t>,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keyakinan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 </a:t>
            </a:r>
            <a:r>
              <a:rPr lang="en-US" dirty="0" err="1" smtClean="0"/>
              <a:t>menimbulkan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beragama</a:t>
            </a:r>
            <a:r>
              <a:rPr lang="en-US" dirty="0" smtClean="0"/>
              <a:t>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keyakinan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beragama</a:t>
            </a:r>
            <a:r>
              <a:rPr lang="en-US" dirty="0" smtClean="0"/>
              <a:t> </a:t>
            </a:r>
            <a:r>
              <a:rPr lang="en-US" dirty="0" err="1" smtClean="0"/>
              <a:t>tiap-tiap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menghormati</a:t>
            </a:r>
            <a:r>
              <a:rPr lang="en-US" dirty="0" smtClean="0"/>
              <a:t> </a:t>
            </a:r>
            <a:r>
              <a:rPr lang="en-US" dirty="0" err="1" smtClean="0"/>
              <a:t>kepercayaan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yang </a:t>
            </a:r>
            <a:r>
              <a:rPr lang="en-US" dirty="0" err="1" smtClean="0"/>
              <a:t>beragama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Kebenaran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Kebenaran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benar</a:t>
            </a:r>
            <a:r>
              <a:rPr lang="en-US" dirty="0" smtClean="0"/>
              <a:t> </a:t>
            </a:r>
            <a:r>
              <a:rPr lang="en-US" dirty="0" err="1" smtClean="0"/>
              <a:t>amat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.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mendambakannya</a:t>
            </a:r>
            <a:r>
              <a:rPr lang="en-US" dirty="0" smtClean="0"/>
              <a:t>,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ia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arti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hidupnya</a:t>
            </a:r>
            <a:r>
              <a:rPr lang="en-US" dirty="0" smtClean="0"/>
              <a:t>. </a:t>
            </a:r>
            <a:r>
              <a:rPr lang="en-US" dirty="0" err="1" smtClean="0"/>
              <a:t>Ia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focus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segala</a:t>
            </a:r>
            <a:r>
              <a:rPr lang="en-US" dirty="0" smtClean="0"/>
              <a:t> </a:t>
            </a:r>
            <a:r>
              <a:rPr lang="en-US" dirty="0" err="1" smtClean="0"/>
              <a:t>pikiran</a:t>
            </a:r>
            <a:r>
              <a:rPr lang="en-US" dirty="0" smtClean="0"/>
              <a:t>, </a:t>
            </a:r>
            <a:r>
              <a:rPr lang="en-US" dirty="0" err="1" smtClean="0"/>
              <a:t>sikap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perasaan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err="1" smtClean="0"/>
              <a:t>Kisah</a:t>
            </a:r>
            <a:r>
              <a:rPr lang="en-US" sz="3100" dirty="0" smtClean="0"/>
              <a:t> </a:t>
            </a:r>
            <a:r>
              <a:rPr lang="en-US" sz="3100" dirty="0" err="1"/>
              <a:t>Nyata</a:t>
            </a:r>
            <a:r>
              <a:rPr lang="en-US" sz="3100" dirty="0"/>
              <a:t> </a:t>
            </a:r>
            <a:r>
              <a:rPr lang="en-US" sz="4000" dirty="0"/>
              <a:t>:</a:t>
            </a:r>
            <a:br>
              <a:rPr lang="en-US" sz="4000" dirty="0"/>
            </a:br>
            <a:r>
              <a:rPr lang="en-US" sz="6000" dirty="0"/>
              <a:t>Randy </a:t>
            </a:r>
            <a:r>
              <a:rPr lang="en-US" sz="6000" dirty="0" err="1"/>
              <a:t>Pausch</a:t>
            </a:r>
            <a:r>
              <a:rPr lang="en-US" sz="6000" dirty="0"/>
              <a:t> &amp; </a:t>
            </a:r>
            <a:br>
              <a:rPr lang="en-US" sz="6000" dirty="0"/>
            </a:br>
            <a:r>
              <a:rPr lang="en-US" sz="6000" i="1" dirty="0"/>
              <a:t>The Last Lecture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sz="half" idx="1"/>
          </p:nvPr>
        </p:nvSpPr>
        <p:spPr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en-US" i="1" dirty="0" err="1"/>
              <a:t>Seorang</a:t>
            </a:r>
            <a:r>
              <a:rPr lang="en-US" i="1" dirty="0"/>
              <a:t> Professor </a:t>
            </a:r>
            <a:r>
              <a:rPr lang="en-US" i="1" dirty="0" err="1"/>
              <a:t>di</a:t>
            </a:r>
            <a:r>
              <a:rPr lang="en-US" i="1" dirty="0"/>
              <a:t> Carnegie Mellon </a:t>
            </a:r>
            <a:r>
              <a:rPr lang="en-US" i="1" dirty="0" err="1"/>
              <a:t>Univ</a:t>
            </a:r>
            <a:r>
              <a:rPr lang="en-US" i="1" dirty="0"/>
              <a:t>, USA</a:t>
            </a:r>
          </a:p>
          <a:p>
            <a:r>
              <a:rPr lang="en-US" i="1" dirty="0" err="1"/>
              <a:t>Memiliki</a:t>
            </a:r>
            <a:r>
              <a:rPr lang="en-US" i="1" dirty="0"/>
              <a:t> </a:t>
            </a:r>
            <a:r>
              <a:rPr lang="en-US" i="1" dirty="0" err="1"/>
              <a:t>istri</a:t>
            </a:r>
            <a:r>
              <a:rPr lang="en-US" i="1" dirty="0"/>
              <a:t> </a:t>
            </a:r>
            <a:r>
              <a:rPr lang="en-US" i="1" dirty="0" err="1"/>
              <a:t>dan</a:t>
            </a:r>
            <a:r>
              <a:rPr lang="en-US" i="1" dirty="0"/>
              <a:t> </a:t>
            </a:r>
            <a:r>
              <a:rPr lang="en-US" i="1" dirty="0" err="1"/>
              <a:t>tiga</a:t>
            </a:r>
            <a:r>
              <a:rPr lang="en-US" i="1" dirty="0"/>
              <a:t> </a:t>
            </a:r>
            <a:r>
              <a:rPr lang="en-US" i="1" dirty="0" err="1"/>
              <a:t>anak</a:t>
            </a:r>
            <a:r>
              <a:rPr lang="en-US" i="1" dirty="0"/>
              <a:t> </a:t>
            </a:r>
            <a:r>
              <a:rPr lang="en-US" i="1" dirty="0" err="1"/>
              <a:t>balita</a:t>
            </a:r>
            <a:endParaRPr lang="en-US" i="1" dirty="0"/>
          </a:p>
          <a:p>
            <a:r>
              <a:rPr lang="en-US" i="1" dirty="0" err="1"/>
              <a:t>Divonis</a:t>
            </a:r>
            <a:r>
              <a:rPr lang="en-US" i="1" dirty="0"/>
              <a:t> </a:t>
            </a:r>
            <a:r>
              <a:rPr lang="en-US" i="1" dirty="0" err="1"/>
              <a:t>akan</a:t>
            </a:r>
            <a:r>
              <a:rPr lang="en-US" i="1" dirty="0"/>
              <a:t> </a:t>
            </a:r>
            <a:r>
              <a:rPr lang="en-US" i="1" dirty="0" err="1"/>
              <a:t>meninggal</a:t>
            </a:r>
            <a:r>
              <a:rPr lang="en-US" i="1" dirty="0"/>
              <a:t> </a:t>
            </a:r>
            <a:r>
              <a:rPr lang="en-US" i="1" dirty="0" err="1"/>
              <a:t>oleh</a:t>
            </a:r>
            <a:r>
              <a:rPr lang="en-US" i="1" dirty="0"/>
              <a:t> </a:t>
            </a:r>
            <a:r>
              <a:rPr lang="en-US" i="1" dirty="0" err="1"/>
              <a:t>dokter</a:t>
            </a:r>
            <a:r>
              <a:rPr lang="en-US" i="1" dirty="0"/>
              <a:t> </a:t>
            </a:r>
            <a:r>
              <a:rPr lang="en-US" i="1" dirty="0" err="1"/>
              <a:t>dalam</a:t>
            </a:r>
            <a:r>
              <a:rPr lang="en-US" i="1" dirty="0"/>
              <a:t> 3 – 6 </a:t>
            </a:r>
            <a:r>
              <a:rPr lang="en-US" i="1" dirty="0" err="1"/>
              <a:t>bulan</a:t>
            </a:r>
            <a:r>
              <a:rPr lang="en-US" i="1" dirty="0"/>
              <a:t> </a:t>
            </a:r>
            <a:r>
              <a:rPr lang="en-US" i="1" dirty="0" err="1"/>
              <a:t>karena</a:t>
            </a:r>
            <a:r>
              <a:rPr lang="en-US" i="1" dirty="0"/>
              <a:t> </a:t>
            </a:r>
            <a:r>
              <a:rPr lang="en-US" i="1" dirty="0" err="1"/>
              <a:t>memiliki</a:t>
            </a:r>
            <a:r>
              <a:rPr lang="en-US" i="1" dirty="0"/>
              <a:t> 10 tumor </a:t>
            </a:r>
            <a:r>
              <a:rPr lang="en-US" i="1" dirty="0" err="1"/>
              <a:t>di</a:t>
            </a:r>
            <a:r>
              <a:rPr lang="en-US" i="1" dirty="0"/>
              <a:t> lever-</a:t>
            </a:r>
            <a:r>
              <a:rPr lang="en-US" i="1" dirty="0" err="1"/>
              <a:t>nya</a:t>
            </a:r>
            <a:endParaRPr lang="en-US" i="1" dirty="0"/>
          </a:p>
          <a:p>
            <a:r>
              <a:rPr lang="en-US" i="1" dirty="0"/>
              <a:t>‘</a:t>
            </a:r>
            <a:r>
              <a:rPr lang="en-US" i="1" dirty="0" err="1"/>
              <a:t>kuliahnya</a:t>
            </a:r>
            <a:r>
              <a:rPr lang="en-US" i="1" dirty="0"/>
              <a:t>’ (the last lecture) </a:t>
            </a:r>
            <a:r>
              <a:rPr lang="en-US" i="1" dirty="0" err="1"/>
              <a:t>diakses</a:t>
            </a:r>
            <a:r>
              <a:rPr lang="en-US" i="1" dirty="0"/>
              <a:t> </a:t>
            </a:r>
            <a:r>
              <a:rPr lang="en-US" i="1" dirty="0" err="1"/>
              <a:t>lebih</a:t>
            </a:r>
            <a:r>
              <a:rPr lang="en-US" i="1" dirty="0"/>
              <a:t> </a:t>
            </a:r>
            <a:r>
              <a:rPr lang="en-US" i="1" dirty="0" err="1"/>
              <a:t>dari</a:t>
            </a:r>
            <a:r>
              <a:rPr lang="en-US" i="1" dirty="0"/>
              <a:t> </a:t>
            </a:r>
            <a:r>
              <a:rPr lang="en-US" i="1" dirty="0" err="1"/>
              <a:t>enam</a:t>
            </a:r>
            <a:r>
              <a:rPr lang="en-US" i="1" dirty="0"/>
              <a:t> </a:t>
            </a:r>
            <a:r>
              <a:rPr lang="en-US" i="1" dirty="0" err="1"/>
              <a:t>juta</a:t>
            </a:r>
            <a:r>
              <a:rPr lang="en-US" i="1" dirty="0"/>
              <a:t> </a:t>
            </a:r>
            <a:r>
              <a:rPr lang="en-US" i="1" dirty="0" err="1"/>
              <a:t>orang</a:t>
            </a:r>
            <a:r>
              <a:rPr lang="en-US" i="1" dirty="0"/>
              <a:t> </a:t>
            </a:r>
            <a:r>
              <a:rPr lang="en-US" i="1" dirty="0" err="1"/>
              <a:t>pada</a:t>
            </a:r>
            <a:r>
              <a:rPr lang="en-US" i="1" dirty="0"/>
              <a:t> youtube.com</a:t>
            </a:r>
          </a:p>
        </p:txBody>
      </p:sp>
      <p:pic>
        <p:nvPicPr>
          <p:cNvPr id="5" name="Content Placeholder 4" descr="randy pausch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05400" y="1295400"/>
            <a:ext cx="4038600" cy="53340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000" dirty="0" err="1" smtClean="0"/>
              <a:t>Harapan</a:t>
            </a:r>
            <a:r>
              <a:rPr lang="en-US" sz="4000" dirty="0" smtClean="0"/>
              <a:t> Randy </a:t>
            </a:r>
            <a:r>
              <a:rPr lang="en-US" sz="4000" dirty="0" err="1"/>
              <a:t>Pausch</a:t>
            </a:r>
            <a:r>
              <a:rPr lang="en-US" sz="4000" dirty="0"/>
              <a:t> </a:t>
            </a:r>
            <a:r>
              <a:rPr lang="en-US" sz="4000" dirty="0" err="1"/>
              <a:t>di</a:t>
            </a:r>
            <a:r>
              <a:rPr lang="en-US" sz="4000" dirty="0"/>
              <a:t> </a:t>
            </a:r>
            <a:r>
              <a:rPr lang="en-US" sz="4000" dirty="0" err="1"/>
              <a:t>Sisa</a:t>
            </a:r>
            <a:r>
              <a:rPr lang="en-US" sz="4000" dirty="0"/>
              <a:t> </a:t>
            </a:r>
            <a:r>
              <a:rPr lang="en-US" sz="4000" dirty="0" err="1"/>
              <a:t>Usianya</a:t>
            </a:r>
            <a:endParaRPr lang="en-US" sz="4000" dirty="0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i="1" dirty="0" err="1"/>
              <a:t>Saya</a:t>
            </a:r>
            <a:r>
              <a:rPr lang="en-US" sz="2800" i="1" dirty="0"/>
              <a:t> </a:t>
            </a:r>
            <a:r>
              <a:rPr lang="en-US" sz="2800" i="1" dirty="0" err="1"/>
              <a:t>seorang</a:t>
            </a:r>
            <a:r>
              <a:rPr lang="en-US" sz="2800" i="1" dirty="0"/>
              <a:t> ayah </a:t>
            </a:r>
            <a:r>
              <a:rPr lang="en-US" sz="2800" i="1" dirty="0" err="1"/>
              <a:t>dengan</a:t>
            </a:r>
            <a:r>
              <a:rPr lang="en-US" sz="2800" i="1" dirty="0"/>
              <a:t> </a:t>
            </a:r>
            <a:r>
              <a:rPr lang="en-US" sz="2800" i="1" dirty="0" err="1"/>
              <a:t>tiga</a:t>
            </a:r>
            <a:r>
              <a:rPr lang="en-US" sz="2800" i="1" dirty="0"/>
              <a:t> </a:t>
            </a:r>
            <a:r>
              <a:rPr lang="en-US" sz="2800" i="1" dirty="0" err="1"/>
              <a:t>anak</a:t>
            </a:r>
            <a:r>
              <a:rPr lang="en-US" sz="2800" i="1" dirty="0"/>
              <a:t> </a:t>
            </a:r>
            <a:r>
              <a:rPr lang="en-US" sz="2800" i="1" dirty="0" err="1"/>
              <a:t>kecil</a:t>
            </a:r>
            <a:r>
              <a:rPr lang="en-US" sz="2800" i="1" dirty="0"/>
              <a:t>. </a:t>
            </a:r>
            <a:r>
              <a:rPr lang="en-US" sz="2800" i="1" dirty="0" err="1"/>
              <a:t>Saya</a:t>
            </a:r>
            <a:r>
              <a:rPr lang="en-US" sz="2800" i="1" dirty="0"/>
              <a:t> </a:t>
            </a:r>
            <a:r>
              <a:rPr lang="en-US" sz="2800" i="1" dirty="0" err="1"/>
              <a:t>telah</a:t>
            </a:r>
            <a:r>
              <a:rPr lang="en-US" sz="2800" i="1" dirty="0"/>
              <a:t> </a:t>
            </a:r>
            <a:r>
              <a:rPr lang="en-US" sz="2800" i="1" dirty="0" err="1"/>
              <a:t>menikahi</a:t>
            </a:r>
            <a:r>
              <a:rPr lang="en-US" sz="2800" i="1" dirty="0"/>
              <a:t> </a:t>
            </a:r>
            <a:r>
              <a:rPr lang="en-US" sz="2800" i="1" dirty="0" err="1"/>
              <a:t>wanita</a:t>
            </a:r>
            <a:r>
              <a:rPr lang="en-US" sz="2800" i="1" dirty="0"/>
              <a:t> </a:t>
            </a:r>
            <a:r>
              <a:rPr lang="en-US" sz="2800" i="1" dirty="0" err="1"/>
              <a:t>impian</a:t>
            </a:r>
            <a:r>
              <a:rPr lang="en-US" sz="2800" i="1" dirty="0"/>
              <a:t> </a:t>
            </a:r>
            <a:r>
              <a:rPr lang="en-US" sz="2800" i="1" dirty="0" err="1"/>
              <a:t>saya</a:t>
            </a:r>
            <a:r>
              <a:rPr lang="en-US" sz="2800" i="1" dirty="0"/>
              <a:t>. </a:t>
            </a:r>
            <a:r>
              <a:rPr lang="en-US" sz="2800" i="1" dirty="0" err="1"/>
              <a:t>Meski</a:t>
            </a:r>
            <a:r>
              <a:rPr lang="en-US" sz="2800" i="1" dirty="0"/>
              <a:t> </a:t>
            </a:r>
            <a:r>
              <a:rPr lang="en-US" sz="2800" i="1" dirty="0" err="1"/>
              <a:t>mudah</a:t>
            </a:r>
            <a:r>
              <a:rPr lang="en-US" sz="2800" i="1" dirty="0"/>
              <a:t> </a:t>
            </a:r>
            <a:r>
              <a:rPr lang="en-US" sz="2800" i="1" dirty="0" err="1"/>
              <a:t>saja</a:t>
            </a:r>
            <a:r>
              <a:rPr lang="en-US" sz="2800" i="1" dirty="0"/>
              <a:t> </a:t>
            </a:r>
            <a:r>
              <a:rPr lang="en-US" sz="2800" i="1" dirty="0" err="1"/>
              <a:t>kalau</a:t>
            </a:r>
            <a:r>
              <a:rPr lang="en-US" sz="2800" i="1" dirty="0"/>
              <a:t> </a:t>
            </a:r>
            <a:r>
              <a:rPr lang="en-US" sz="2800" i="1" dirty="0" err="1"/>
              <a:t>saya</a:t>
            </a:r>
            <a:r>
              <a:rPr lang="en-US" sz="2800" i="1" dirty="0"/>
              <a:t> </a:t>
            </a:r>
            <a:r>
              <a:rPr lang="en-US" sz="2800" i="1" dirty="0" err="1"/>
              <a:t>mau</a:t>
            </a:r>
            <a:r>
              <a:rPr lang="en-US" sz="2800" i="1" dirty="0"/>
              <a:t> </a:t>
            </a:r>
            <a:r>
              <a:rPr lang="en-US" sz="2800" i="1" dirty="0" err="1"/>
              <a:t>mengasihani</a:t>
            </a:r>
            <a:r>
              <a:rPr lang="en-US" sz="2800" i="1" dirty="0"/>
              <a:t> </a:t>
            </a:r>
            <a:r>
              <a:rPr lang="en-US" sz="2800" i="1" dirty="0" err="1"/>
              <a:t>diri</a:t>
            </a:r>
            <a:r>
              <a:rPr lang="en-US" sz="2800" i="1" dirty="0"/>
              <a:t>, </a:t>
            </a:r>
            <a:r>
              <a:rPr lang="en-US" sz="2800" i="1" dirty="0" err="1"/>
              <a:t>itu</a:t>
            </a:r>
            <a:r>
              <a:rPr lang="en-US" sz="2800" i="1" dirty="0"/>
              <a:t> </a:t>
            </a:r>
            <a:r>
              <a:rPr lang="en-US" sz="2800" i="1" dirty="0" err="1"/>
              <a:t>tidak</a:t>
            </a:r>
            <a:r>
              <a:rPr lang="en-US" sz="2800" i="1" dirty="0"/>
              <a:t> </a:t>
            </a:r>
            <a:r>
              <a:rPr lang="en-US" sz="2800" i="1" dirty="0" err="1"/>
              <a:t>ada</a:t>
            </a:r>
            <a:r>
              <a:rPr lang="en-US" sz="2800" i="1" dirty="0"/>
              <a:t> </a:t>
            </a:r>
            <a:r>
              <a:rPr lang="en-US" sz="2800" i="1" dirty="0" err="1"/>
              <a:t>baiknya</a:t>
            </a:r>
            <a:r>
              <a:rPr lang="en-US" sz="2800" i="1" dirty="0"/>
              <a:t> </a:t>
            </a:r>
            <a:r>
              <a:rPr lang="en-US" sz="2800" i="1" dirty="0" err="1"/>
              <a:t>untuk</a:t>
            </a:r>
            <a:r>
              <a:rPr lang="en-US" sz="2800" i="1" dirty="0"/>
              <a:t> </a:t>
            </a:r>
            <a:r>
              <a:rPr lang="en-US" sz="2800" i="1" dirty="0" err="1"/>
              <a:t>mereka</a:t>
            </a:r>
            <a:r>
              <a:rPr lang="en-US" sz="2800" i="1" dirty="0"/>
              <a:t>, </a:t>
            </a:r>
            <a:r>
              <a:rPr lang="en-US" sz="2800" i="1" dirty="0" err="1"/>
              <a:t>termasuk</a:t>
            </a:r>
            <a:r>
              <a:rPr lang="en-US" sz="2800" i="1" dirty="0"/>
              <a:t> </a:t>
            </a:r>
            <a:r>
              <a:rPr lang="en-US" sz="2800" i="1" dirty="0" err="1"/>
              <a:t>diri</a:t>
            </a:r>
            <a:r>
              <a:rPr lang="en-US" sz="2800" i="1" dirty="0"/>
              <a:t> </a:t>
            </a:r>
            <a:r>
              <a:rPr lang="en-US" sz="2800" i="1" dirty="0" err="1"/>
              <a:t>saya</a:t>
            </a:r>
            <a:r>
              <a:rPr lang="en-US" sz="2800" i="1" dirty="0"/>
              <a:t>. </a:t>
            </a:r>
          </a:p>
          <a:p>
            <a:pPr>
              <a:lnSpc>
                <a:spcPct val="80000"/>
              </a:lnSpc>
            </a:pPr>
            <a:r>
              <a:rPr lang="en-US" sz="2800" i="1" dirty="0"/>
              <a:t>Yang </a:t>
            </a:r>
            <a:r>
              <a:rPr lang="en-US" sz="2800" i="1" dirty="0" err="1"/>
              <a:t>jelas</a:t>
            </a:r>
            <a:r>
              <a:rPr lang="en-US" sz="2800" i="1" dirty="0"/>
              <a:t>, </a:t>
            </a:r>
            <a:r>
              <a:rPr lang="en-US" sz="2800" i="1" dirty="0" err="1"/>
              <a:t>saya</a:t>
            </a:r>
            <a:r>
              <a:rPr lang="en-US" sz="2800" i="1" dirty="0"/>
              <a:t> </a:t>
            </a:r>
            <a:r>
              <a:rPr lang="en-US" sz="2800" i="1" dirty="0" err="1"/>
              <a:t>harus</a:t>
            </a:r>
            <a:r>
              <a:rPr lang="en-US" sz="2800" i="1" dirty="0"/>
              <a:t> </a:t>
            </a:r>
            <a:r>
              <a:rPr lang="en-US" sz="2800" i="1" dirty="0" err="1"/>
              <a:t>mendampingi</a:t>
            </a:r>
            <a:r>
              <a:rPr lang="en-US" sz="2800" i="1" dirty="0"/>
              <a:t> </a:t>
            </a:r>
            <a:r>
              <a:rPr lang="en-US" sz="2800" i="1" dirty="0" err="1"/>
              <a:t>dan</a:t>
            </a:r>
            <a:r>
              <a:rPr lang="en-US" sz="2800" i="1" dirty="0"/>
              <a:t> </a:t>
            </a:r>
            <a:r>
              <a:rPr lang="en-US" sz="2800" i="1" dirty="0" err="1"/>
              <a:t>mengurus</a:t>
            </a:r>
            <a:r>
              <a:rPr lang="en-US" sz="2800" i="1" dirty="0"/>
              <a:t> </a:t>
            </a:r>
            <a:r>
              <a:rPr lang="en-US" sz="2800" i="1" dirty="0" err="1"/>
              <a:t>keluarga</a:t>
            </a:r>
            <a:r>
              <a:rPr lang="en-US" sz="2800" i="1" dirty="0"/>
              <a:t> </a:t>
            </a:r>
            <a:r>
              <a:rPr lang="en-US" sz="2800" i="1" dirty="0" err="1"/>
              <a:t>saya</a:t>
            </a:r>
            <a:r>
              <a:rPr lang="en-US" sz="2800" i="1" dirty="0"/>
              <a:t>. </a:t>
            </a:r>
            <a:r>
              <a:rPr lang="en-US" sz="2800" i="1" dirty="0" err="1"/>
              <a:t>Selagi</a:t>
            </a:r>
            <a:r>
              <a:rPr lang="en-US" sz="2800" i="1" dirty="0"/>
              <a:t> </a:t>
            </a:r>
            <a:r>
              <a:rPr lang="en-US" sz="2800" i="1" dirty="0" err="1"/>
              <a:t>masih</a:t>
            </a:r>
            <a:r>
              <a:rPr lang="en-US" sz="2800" i="1" dirty="0"/>
              <a:t> </a:t>
            </a:r>
            <a:r>
              <a:rPr lang="en-US" sz="2800" i="1" dirty="0" err="1"/>
              <a:t>sanggup</a:t>
            </a:r>
            <a:r>
              <a:rPr lang="en-US" sz="2800" i="1" dirty="0"/>
              <a:t>, </a:t>
            </a:r>
            <a:r>
              <a:rPr lang="en-US" sz="2800" i="1" dirty="0" err="1"/>
              <a:t>saya</a:t>
            </a:r>
            <a:r>
              <a:rPr lang="en-US" sz="2800" i="1" dirty="0"/>
              <a:t> </a:t>
            </a:r>
            <a:r>
              <a:rPr lang="en-US" sz="2800" i="1" dirty="0" err="1"/>
              <a:t>menyambut</a:t>
            </a:r>
            <a:r>
              <a:rPr lang="en-US" sz="2800" i="1" dirty="0"/>
              <a:t> </a:t>
            </a:r>
            <a:r>
              <a:rPr lang="en-US" sz="2800" i="1" dirty="0" err="1"/>
              <a:t>setiap</a:t>
            </a:r>
            <a:r>
              <a:rPr lang="en-US" sz="2800" i="1" dirty="0"/>
              <a:t> </a:t>
            </a:r>
            <a:r>
              <a:rPr lang="en-US" sz="2800" i="1" dirty="0" err="1"/>
              <a:t>momen</a:t>
            </a:r>
            <a:r>
              <a:rPr lang="en-US" sz="2800" i="1" dirty="0"/>
              <a:t> </a:t>
            </a:r>
            <a:r>
              <a:rPr lang="en-US" sz="2800" i="1" dirty="0" err="1"/>
              <a:t>bersama</a:t>
            </a:r>
            <a:r>
              <a:rPr lang="en-US" sz="2800" i="1" dirty="0"/>
              <a:t> </a:t>
            </a:r>
            <a:r>
              <a:rPr lang="en-US" sz="2800" i="1" dirty="0" err="1"/>
              <a:t>mereka</a:t>
            </a:r>
            <a:r>
              <a:rPr lang="en-US" sz="2800" i="1" dirty="0"/>
              <a:t>, </a:t>
            </a:r>
            <a:r>
              <a:rPr lang="en-US" sz="2800" i="1" dirty="0" err="1"/>
              <a:t>dan</a:t>
            </a:r>
            <a:r>
              <a:rPr lang="en-US" sz="2800" i="1" dirty="0"/>
              <a:t> </a:t>
            </a:r>
            <a:r>
              <a:rPr lang="en-US" sz="2800" i="1" dirty="0" err="1"/>
              <a:t>melakukan</a:t>
            </a:r>
            <a:r>
              <a:rPr lang="en-US" sz="2800" i="1" dirty="0"/>
              <a:t> </a:t>
            </a:r>
            <a:r>
              <a:rPr lang="en-US" sz="2800" i="1" dirty="0" err="1"/>
              <a:t>hal-hal</a:t>
            </a:r>
            <a:r>
              <a:rPr lang="en-US" sz="2800" i="1" dirty="0"/>
              <a:t> </a:t>
            </a:r>
            <a:r>
              <a:rPr lang="en-US" sz="2800" i="1" dirty="0" err="1"/>
              <a:t>logis</a:t>
            </a:r>
            <a:r>
              <a:rPr lang="en-US" sz="2800" i="1" dirty="0"/>
              <a:t> yang </a:t>
            </a:r>
            <a:r>
              <a:rPr lang="en-US" sz="2800" i="1" dirty="0" err="1"/>
              <a:t>perlu</a:t>
            </a:r>
            <a:r>
              <a:rPr lang="en-US" sz="2800" i="1" dirty="0"/>
              <a:t> </a:t>
            </a:r>
            <a:r>
              <a:rPr lang="en-US" sz="2800" i="1" dirty="0" err="1"/>
              <a:t>dilakukan</a:t>
            </a:r>
            <a:r>
              <a:rPr lang="en-US" sz="2800" i="1" dirty="0"/>
              <a:t> </a:t>
            </a:r>
            <a:r>
              <a:rPr lang="en-US" sz="2800" i="1" dirty="0" err="1"/>
              <a:t>untuk</a:t>
            </a:r>
            <a:r>
              <a:rPr lang="en-US" sz="2800" i="1" dirty="0"/>
              <a:t> </a:t>
            </a:r>
            <a:r>
              <a:rPr lang="en-US" sz="2800" i="1" dirty="0" err="1"/>
              <a:t>memudahkan</a:t>
            </a:r>
            <a:r>
              <a:rPr lang="en-US" sz="2800" i="1" dirty="0"/>
              <a:t> </a:t>
            </a:r>
            <a:r>
              <a:rPr lang="en-US" sz="2800" i="1" dirty="0" err="1"/>
              <a:t>langkah</a:t>
            </a:r>
            <a:r>
              <a:rPr lang="en-US" sz="2800" i="1" dirty="0"/>
              <a:t> </a:t>
            </a:r>
            <a:r>
              <a:rPr lang="en-US" sz="2800" i="1" dirty="0" err="1"/>
              <a:t>mereka</a:t>
            </a:r>
            <a:r>
              <a:rPr lang="en-US" sz="2800" i="1" dirty="0"/>
              <a:t> </a:t>
            </a:r>
            <a:r>
              <a:rPr lang="en-US" sz="2800" i="1" dirty="0" err="1"/>
              <a:t>menuju</a:t>
            </a:r>
            <a:r>
              <a:rPr lang="en-US" sz="2800" i="1" dirty="0"/>
              <a:t> </a:t>
            </a:r>
            <a:r>
              <a:rPr lang="en-US" sz="2800" i="1" dirty="0" err="1"/>
              <a:t>sebuah</a:t>
            </a:r>
            <a:r>
              <a:rPr lang="en-US" sz="2800" i="1" dirty="0"/>
              <a:t> </a:t>
            </a:r>
            <a:r>
              <a:rPr lang="en-US" sz="2800" i="1" dirty="0" err="1"/>
              <a:t>kehidupan</a:t>
            </a:r>
            <a:r>
              <a:rPr lang="en-US" sz="2800" i="1" dirty="0"/>
              <a:t> yang </a:t>
            </a:r>
            <a:r>
              <a:rPr lang="en-US" sz="2800" i="1" dirty="0" err="1"/>
              <a:t>saya</a:t>
            </a:r>
            <a:r>
              <a:rPr lang="en-US" sz="2800" i="1" dirty="0"/>
              <a:t> </a:t>
            </a:r>
            <a:r>
              <a:rPr lang="en-US" sz="2800" i="1" dirty="0" err="1"/>
              <a:t>sudah</a:t>
            </a:r>
            <a:r>
              <a:rPr lang="en-US" sz="2800" i="1" dirty="0"/>
              <a:t> </a:t>
            </a:r>
            <a:r>
              <a:rPr lang="en-US" sz="2800" i="1" dirty="0" err="1"/>
              <a:t>tidak</a:t>
            </a:r>
            <a:r>
              <a:rPr lang="en-US" sz="2800" i="1" dirty="0"/>
              <a:t> </a:t>
            </a:r>
            <a:r>
              <a:rPr lang="en-US" sz="2800" i="1" dirty="0" err="1"/>
              <a:t>berada</a:t>
            </a:r>
            <a:r>
              <a:rPr lang="en-US" sz="2800" i="1" dirty="0"/>
              <a:t> </a:t>
            </a:r>
            <a:r>
              <a:rPr lang="en-US" sz="2800" i="1" dirty="0" err="1"/>
              <a:t>lagi</a:t>
            </a:r>
            <a:r>
              <a:rPr lang="en-US" sz="2800" i="1" dirty="0"/>
              <a:t> </a:t>
            </a:r>
            <a:r>
              <a:rPr lang="en-US" sz="2800" i="1" dirty="0" err="1"/>
              <a:t>di</a:t>
            </a:r>
            <a:r>
              <a:rPr lang="en-US" sz="2800" i="1" dirty="0"/>
              <a:t> </a:t>
            </a:r>
            <a:r>
              <a:rPr lang="en-US" sz="2800" i="1" dirty="0" err="1"/>
              <a:t>dalamnya</a:t>
            </a:r>
            <a:r>
              <a:rPr lang="en-US" sz="2800" i="1" dirty="0"/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Randy </a:t>
            </a:r>
            <a:r>
              <a:rPr lang="en-US" dirty="0" err="1" smtClean="0"/>
              <a:t>Pausch</a:t>
            </a:r>
            <a:endParaRPr lang="en-US" dirty="0"/>
          </a:p>
        </p:txBody>
      </p:sp>
      <p:sp>
        <p:nvSpPr>
          <p:cNvPr id="128003" name="Rectangle 3"/>
          <p:cNvSpPr>
            <a:spLocks noGrp="1" noChangeArrowheads="1"/>
          </p:cNvSpPr>
          <p:nvPr>
            <p:ph sz="half" idx="1"/>
          </p:nvPr>
        </p:nvSpPr>
        <p:spPr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en-US" i="1" dirty="0" err="1"/>
              <a:t>Saya</a:t>
            </a:r>
            <a:r>
              <a:rPr lang="en-US" i="1" dirty="0"/>
              <a:t> </a:t>
            </a:r>
            <a:r>
              <a:rPr lang="en-US" i="1" dirty="0" err="1"/>
              <a:t>sampaikan</a:t>
            </a:r>
            <a:r>
              <a:rPr lang="en-US" i="1" dirty="0"/>
              <a:t> </a:t>
            </a:r>
            <a:r>
              <a:rPr lang="en-US" i="1" dirty="0" err="1"/>
              <a:t>kuliah</a:t>
            </a:r>
            <a:r>
              <a:rPr lang="en-US" i="1" dirty="0"/>
              <a:t> </a:t>
            </a:r>
            <a:r>
              <a:rPr lang="en-US" i="1" dirty="0" err="1"/>
              <a:t>tentang</a:t>
            </a:r>
            <a:r>
              <a:rPr lang="en-US" i="1" dirty="0"/>
              <a:t> </a:t>
            </a:r>
            <a:r>
              <a:rPr lang="en-US" i="1" dirty="0" err="1"/>
              <a:t>kegembiraan</a:t>
            </a:r>
            <a:r>
              <a:rPr lang="en-US" i="1" dirty="0"/>
              <a:t> </a:t>
            </a:r>
            <a:r>
              <a:rPr lang="en-US" i="1" dirty="0" err="1"/>
              <a:t>hidup</a:t>
            </a:r>
            <a:r>
              <a:rPr lang="en-US" i="1" dirty="0"/>
              <a:t>, </a:t>
            </a:r>
            <a:r>
              <a:rPr lang="en-US" i="1" dirty="0" err="1"/>
              <a:t>tentang</a:t>
            </a:r>
            <a:r>
              <a:rPr lang="en-US" i="1" dirty="0"/>
              <a:t> </a:t>
            </a:r>
            <a:r>
              <a:rPr lang="en-US" i="1" dirty="0" err="1"/>
              <a:t>betapa</a:t>
            </a:r>
            <a:r>
              <a:rPr lang="en-US" i="1" dirty="0"/>
              <a:t> </a:t>
            </a:r>
            <a:r>
              <a:rPr lang="en-US" i="1" dirty="0" err="1"/>
              <a:t>saya</a:t>
            </a:r>
            <a:r>
              <a:rPr lang="en-US" i="1" dirty="0"/>
              <a:t> </a:t>
            </a:r>
            <a:r>
              <a:rPr lang="en-US" i="1" dirty="0" err="1"/>
              <a:t>menghargai</a:t>
            </a:r>
            <a:r>
              <a:rPr lang="en-US" i="1" dirty="0"/>
              <a:t> </a:t>
            </a:r>
            <a:r>
              <a:rPr lang="en-US" i="1" dirty="0" err="1"/>
              <a:t>kehidupan</a:t>
            </a:r>
            <a:r>
              <a:rPr lang="en-US" i="1" dirty="0"/>
              <a:t>, </a:t>
            </a:r>
            <a:r>
              <a:rPr lang="en-US" i="1" dirty="0" err="1"/>
              <a:t>meski</a:t>
            </a:r>
            <a:r>
              <a:rPr lang="en-US" i="1" dirty="0"/>
              <a:t> </a:t>
            </a:r>
            <a:r>
              <a:rPr lang="en-US" i="1" dirty="0" err="1"/>
              <a:t>hidup</a:t>
            </a:r>
            <a:r>
              <a:rPr lang="en-US" i="1" dirty="0"/>
              <a:t> </a:t>
            </a:r>
            <a:r>
              <a:rPr lang="en-US" i="1" dirty="0" err="1"/>
              <a:t>saya</a:t>
            </a:r>
            <a:r>
              <a:rPr lang="en-US" i="1" dirty="0"/>
              <a:t> </a:t>
            </a:r>
            <a:r>
              <a:rPr lang="en-US" i="1" dirty="0" err="1"/>
              <a:t>sendiri</a:t>
            </a:r>
            <a:r>
              <a:rPr lang="en-US" i="1" dirty="0"/>
              <a:t> </a:t>
            </a:r>
            <a:r>
              <a:rPr lang="en-US" i="1" dirty="0" err="1"/>
              <a:t>hanya</a:t>
            </a:r>
            <a:r>
              <a:rPr lang="en-US" i="1" dirty="0"/>
              <a:t> </a:t>
            </a:r>
            <a:r>
              <a:rPr lang="en-US" i="1" dirty="0" err="1"/>
              <a:t>tersisa</a:t>
            </a:r>
            <a:r>
              <a:rPr lang="en-US" i="1" dirty="0"/>
              <a:t> </a:t>
            </a:r>
            <a:r>
              <a:rPr lang="en-US" i="1" dirty="0" err="1"/>
              <a:t>sedikit</a:t>
            </a:r>
            <a:r>
              <a:rPr lang="en-US" i="1" dirty="0"/>
              <a:t> </a:t>
            </a:r>
            <a:r>
              <a:rPr lang="en-US" i="1" dirty="0" err="1"/>
              <a:t>sekali</a:t>
            </a:r>
            <a:r>
              <a:rPr lang="en-US" i="1" dirty="0"/>
              <a:t>. </a:t>
            </a:r>
            <a:r>
              <a:rPr lang="en-US" i="1" dirty="0" err="1"/>
              <a:t>Saya</a:t>
            </a:r>
            <a:r>
              <a:rPr lang="en-US" i="1" dirty="0"/>
              <a:t> </a:t>
            </a:r>
            <a:r>
              <a:rPr lang="en-US" i="1" dirty="0" err="1"/>
              <a:t>berbicara</a:t>
            </a:r>
            <a:r>
              <a:rPr lang="en-US" i="1" dirty="0"/>
              <a:t> </a:t>
            </a:r>
            <a:r>
              <a:rPr lang="en-US" i="1" dirty="0" err="1"/>
              <a:t>tentang</a:t>
            </a:r>
            <a:r>
              <a:rPr lang="en-US" i="1" dirty="0"/>
              <a:t> </a:t>
            </a:r>
            <a:r>
              <a:rPr lang="en-US" i="1" dirty="0" err="1"/>
              <a:t>kejujuran</a:t>
            </a:r>
            <a:r>
              <a:rPr lang="en-US" i="1" dirty="0"/>
              <a:t>, </a:t>
            </a:r>
            <a:r>
              <a:rPr lang="en-US" i="1" dirty="0" err="1"/>
              <a:t>integritas</a:t>
            </a:r>
            <a:r>
              <a:rPr lang="en-US" i="1" dirty="0"/>
              <a:t>, rasa </a:t>
            </a:r>
            <a:r>
              <a:rPr lang="en-US" i="1" dirty="0" err="1"/>
              <a:t>terima</a:t>
            </a:r>
            <a:r>
              <a:rPr lang="en-US" i="1" dirty="0"/>
              <a:t> </a:t>
            </a:r>
            <a:r>
              <a:rPr lang="en-US" i="1" dirty="0" err="1"/>
              <a:t>kasih</a:t>
            </a:r>
            <a:r>
              <a:rPr lang="en-US" i="1" dirty="0"/>
              <a:t>, </a:t>
            </a:r>
            <a:r>
              <a:rPr lang="en-US" i="1" dirty="0" err="1"/>
              <a:t>dan</a:t>
            </a:r>
            <a:r>
              <a:rPr lang="en-US" i="1" dirty="0"/>
              <a:t> </a:t>
            </a:r>
            <a:r>
              <a:rPr lang="en-US" i="1" dirty="0" err="1"/>
              <a:t>hal-hal</a:t>
            </a:r>
            <a:r>
              <a:rPr lang="en-US" i="1" dirty="0"/>
              <a:t> lain yang </a:t>
            </a:r>
            <a:r>
              <a:rPr lang="en-US" i="1" dirty="0" err="1"/>
              <a:t>saya</a:t>
            </a:r>
            <a:r>
              <a:rPr lang="en-US" i="1" dirty="0"/>
              <a:t> </a:t>
            </a:r>
            <a:r>
              <a:rPr lang="en-US" i="1" dirty="0" err="1"/>
              <a:t>junjung</a:t>
            </a:r>
            <a:r>
              <a:rPr lang="en-US" i="1" dirty="0"/>
              <a:t> </a:t>
            </a:r>
            <a:r>
              <a:rPr lang="en-US" i="1" dirty="0" err="1"/>
              <a:t>tinggi</a:t>
            </a:r>
            <a:r>
              <a:rPr lang="en-US" dirty="0"/>
              <a:t>. </a:t>
            </a:r>
          </a:p>
        </p:txBody>
      </p:sp>
      <p:pic>
        <p:nvPicPr>
          <p:cNvPr id="6" name="Content Placeholder 5" descr="LastLectureCover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87191" y="1920875"/>
            <a:ext cx="3360618" cy="4433888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Randy </a:t>
            </a:r>
            <a:r>
              <a:rPr lang="en-US" dirty="0" err="1" smtClean="0"/>
              <a:t>Pausch</a:t>
            </a:r>
            <a:endParaRPr lang="en-US" dirty="0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i="1" dirty="0" err="1"/>
              <a:t>Mungkin</a:t>
            </a:r>
            <a:r>
              <a:rPr lang="en-US" i="1" dirty="0"/>
              <a:t> </a:t>
            </a:r>
            <a:r>
              <a:rPr lang="en-US" i="1" dirty="0" err="1"/>
              <a:t>banyak</a:t>
            </a:r>
            <a:r>
              <a:rPr lang="en-US" i="1" dirty="0"/>
              <a:t> </a:t>
            </a:r>
            <a:r>
              <a:rPr lang="en-US" i="1" dirty="0" err="1"/>
              <a:t>orang</a:t>
            </a:r>
            <a:r>
              <a:rPr lang="en-US" i="1" dirty="0"/>
              <a:t> </a:t>
            </a:r>
            <a:r>
              <a:rPr lang="en-US" i="1" dirty="0" err="1"/>
              <a:t>berharap</a:t>
            </a:r>
            <a:r>
              <a:rPr lang="en-US" i="1" dirty="0"/>
              <a:t> </a:t>
            </a:r>
            <a:r>
              <a:rPr lang="en-US" i="1" dirty="0" err="1" smtClean="0"/>
              <a:t>pesan</a:t>
            </a:r>
            <a:r>
              <a:rPr lang="en-US" i="1" dirty="0" smtClean="0"/>
              <a:t> </a:t>
            </a:r>
            <a:r>
              <a:rPr lang="en-US" i="1" dirty="0" err="1"/>
              <a:t>ini</a:t>
            </a:r>
            <a:r>
              <a:rPr lang="en-US" i="1" dirty="0"/>
              <a:t> </a:t>
            </a:r>
            <a:r>
              <a:rPr lang="en-US" i="1" dirty="0" err="1"/>
              <a:t>terkait</a:t>
            </a:r>
            <a:r>
              <a:rPr lang="en-US" i="1" dirty="0"/>
              <a:t> </a:t>
            </a:r>
            <a:r>
              <a:rPr lang="en-US" i="1" dirty="0" err="1"/>
              <a:t>dengan</a:t>
            </a:r>
            <a:r>
              <a:rPr lang="en-US" i="1" dirty="0"/>
              <a:t> </a:t>
            </a:r>
            <a:r>
              <a:rPr lang="en-US" i="1" dirty="0" err="1"/>
              <a:t>kematian</a:t>
            </a:r>
            <a:r>
              <a:rPr lang="en-US" i="1" dirty="0"/>
              <a:t>, </a:t>
            </a:r>
            <a:r>
              <a:rPr lang="en-US" i="1" dirty="0" err="1"/>
              <a:t>sebaliknya</a:t>
            </a:r>
            <a:r>
              <a:rPr lang="en-US" i="1" dirty="0"/>
              <a:t>. </a:t>
            </a:r>
            <a:r>
              <a:rPr lang="en-US" i="1" dirty="0" err="1"/>
              <a:t>Pesan</a:t>
            </a:r>
            <a:r>
              <a:rPr lang="en-US" i="1" dirty="0"/>
              <a:t> </a:t>
            </a:r>
            <a:r>
              <a:rPr lang="en-US" i="1" dirty="0" err="1"/>
              <a:t>saya</a:t>
            </a:r>
            <a:r>
              <a:rPr lang="en-US" i="1" dirty="0"/>
              <a:t> </a:t>
            </a:r>
            <a:r>
              <a:rPr lang="en-US" i="1" dirty="0" err="1"/>
              <a:t>haruslah</a:t>
            </a:r>
            <a:r>
              <a:rPr lang="en-US" i="1" dirty="0"/>
              <a:t> </a:t>
            </a:r>
            <a:r>
              <a:rPr lang="en-US" i="1" dirty="0" err="1"/>
              <a:t>tentang</a:t>
            </a:r>
            <a:r>
              <a:rPr lang="en-US" i="1" dirty="0"/>
              <a:t> </a:t>
            </a:r>
            <a:r>
              <a:rPr lang="en-US" i="1" dirty="0" err="1"/>
              <a:t>hidup</a:t>
            </a:r>
            <a:r>
              <a:rPr lang="en-US" i="1" dirty="0"/>
              <a:t>.</a:t>
            </a:r>
          </a:p>
          <a:p>
            <a:endParaRPr lang="en-US" i="1" dirty="0"/>
          </a:p>
          <a:p>
            <a:r>
              <a:rPr lang="en-US" i="1" dirty="0" err="1"/>
              <a:t>Saya</a:t>
            </a:r>
            <a:r>
              <a:rPr lang="en-US" i="1" dirty="0"/>
              <a:t> </a:t>
            </a:r>
            <a:r>
              <a:rPr lang="en-US" i="1" dirty="0" err="1"/>
              <a:t>tahu</a:t>
            </a:r>
            <a:r>
              <a:rPr lang="en-US" i="1" dirty="0"/>
              <a:t> </a:t>
            </a:r>
            <a:r>
              <a:rPr lang="en-US" i="1" dirty="0" err="1"/>
              <a:t>bahwa</a:t>
            </a:r>
            <a:r>
              <a:rPr lang="en-US" i="1" dirty="0"/>
              <a:t> </a:t>
            </a:r>
            <a:r>
              <a:rPr lang="en-US" i="1" dirty="0" err="1"/>
              <a:t>kanker</a:t>
            </a:r>
            <a:r>
              <a:rPr lang="en-US" i="1" dirty="0"/>
              <a:t> </a:t>
            </a:r>
            <a:r>
              <a:rPr lang="en-US" i="1" dirty="0" err="1"/>
              <a:t>inipun</a:t>
            </a:r>
            <a:r>
              <a:rPr lang="en-US" i="1" dirty="0"/>
              <a:t>, </a:t>
            </a:r>
            <a:r>
              <a:rPr lang="en-US" i="1" dirty="0" err="1"/>
              <a:t>saya</a:t>
            </a:r>
            <a:r>
              <a:rPr lang="en-US" i="1" dirty="0"/>
              <a:t> </a:t>
            </a:r>
            <a:r>
              <a:rPr lang="en-US" i="1" dirty="0" err="1"/>
              <a:t>benar-benar</a:t>
            </a:r>
            <a:r>
              <a:rPr lang="en-US" i="1" dirty="0"/>
              <a:t> </a:t>
            </a:r>
            <a:r>
              <a:rPr lang="en-US" i="1" dirty="0" err="1"/>
              <a:t>percaya</a:t>
            </a:r>
            <a:r>
              <a:rPr lang="en-US" i="1" dirty="0"/>
              <a:t> </a:t>
            </a:r>
            <a:r>
              <a:rPr lang="en-US" i="1" dirty="0" err="1"/>
              <a:t>kalau</a:t>
            </a:r>
            <a:r>
              <a:rPr lang="en-US" i="1" dirty="0"/>
              <a:t> </a:t>
            </a:r>
            <a:r>
              <a:rPr lang="en-US" i="1" dirty="0" err="1"/>
              <a:t>saya</a:t>
            </a:r>
            <a:r>
              <a:rPr lang="en-US" i="1" dirty="0"/>
              <a:t> </a:t>
            </a:r>
            <a:r>
              <a:rPr lang="en-US" i="1" dirty="0" err="1"/>
              <a:t>adalah</a:t>
            </a:r>
            <a:r>
              <a:rPr lang="en-US" i="1" dirty="0"/>
              <a:t> </a:t>
            </a:r>
            <a:r>
              <a:rPr lang="en-US" i="1" dirty="0" err="1"/>
              <a:t>orang</a:t>
            </a:r>
            <a:r>
              <a:rPr lang="en-US" i="1" dirty="0"/>
              <a:t> yang </a:t>
            </a:r>
            <a:r>
              <a:rPr lang="en-US" i="1" dirty="0" err="1"/>
              <a:t>beruntung</a:t>
            </a:r>
            <a:r>
              <a:rPr lang="en-US" i="1" dirty="0"/>
              <a:t>, </a:t>
            </a:r>
            <a:r>
              <a:rPr lang="en-US" i="1" dirty="0" err="1"/>
              <a:t>karena</a:t>
            </a:r>
            <a:r>
              <a:rPr lang="en-US" i="1" dirty="0"/>
              <a:t> </a:t>
            </a:r>
            <a:r>
              <a:rPr lang="en-US" i="1" dirty="0" err="1"/>
              <a:t>segala</a:t>
            </a:r>
            <a:r>
              <a:rPr lang="en-US" i="1" dirty="0"/>
              <a:t> </a:t>
            </a:r>
            <a:r>
              <a:rPr lang="en-US" i="1" dirty="0" err="1"/>
              <a:t>impian</a:t>
            </a:r>
            <a:r>
              <a:rPr lang="en-US" i="1" dirty="0"/>
              <a:t> </a:t>
            </a:r>
            <a:r>
              <a:rPr lang="en-US" i="1" dirty="0" err="1"/>
              <a:t>itu</a:t>
            </a:r>
            <a:r>
              <a:rPr lang="en-US" i="1" dirty="0"/>
              <a:t> </a:t>
            </a:r>
            <a:r>
              <a:rPr lang="en-US" i="1" dirty="0" err="1"/>
              <a:t>terwujud</a:t>
            </a:r>
            <a:r>
              <a:rPr lang="en-US" i="1" dirty="0"/>
              <a:t> </a:t>
            </a:r>
            <a:r>
              <a:rPr lang="en-US" i="1" dirty="0" err="1"/>
              <a:t>selagi</a:t>
            </a:r>
            <a:r>
              <a:rPr lang="en-US" i="1" dirty="0"/>
              <a:t> </a:t>
            </a:r>
            <a:r>
              <a:rPr lang="en-US" i="1" dirty="0" err="1"/>
              <a:t>saya</a:t>
            </a:r>
            <a:r>
              <a:rPr lang="en-US" i="1" dirty="0"/>
              <a:t> </a:t>
            </a:r>
            <a:r>
              <a:rPr lang="en-US" i="1" dirty="0" err="1"/>
              <a:t>hidup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>
                <a:solidFill>
                  <a:schemeClr val="tx1"/>
                </a:solidFill>
              </a:rPr>
              <a:t>Ceramah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smtClean="0">
                <a:solidFill>
                  <a:srgbClr val="FF0000"/>
                </a:solidFill>
              </a:rPr>
              <a:t>Steve Jobs </a:t>
            </a:r>
            <a:r>
              <a:rPr lang="en-US" sz="3600" dirty="0" err="1" smtClean="0">
                <a:solidFill>
                  <a:schemeClr val="tx1"/>
                </a:solidFill>
              </a:rPr>
              <a:t>di</a:t>
            </a:r>
            <a:r>
              <a:rPr lang="en-US" sz="3600" dirty="0" smtClean="0">
                <a:solidFill>
                  <a:schemeClr val="tx1"/>
                </a:solidFill>
              </a:rPr>
              <a:t> Stanford University (CEO/ Founder Apple Inc.)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Sekitar</a:t>
            </a:r>
            <a:r>
              <a:rPr lang="en-US" dirty="0" smtClean="0"/>
              <a:t> </a:t>
            </a:r>
            <a:r>
              <a:rPr lang="en-US" dirty="0" err="1" smtClean="0"/>
              <a:t>setahun</a:t>
            </a:r>
            <a:r>
              <a:rPr lang="en-US" dirty="0" smtClean="0"/>
              <a:t> yang </a:t>
            </a:r>
            <a:r>
              <a:rPr lang="en-US" dirty="0" err="1" smtClean="0"/>
              <a:t>lalu</a:t>
            </a:r>
            <a:r>
              <a:rPr lang="en-US" dirty="0" smtClean="0"/>
              <a:t>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didiagnosis</a:t>
            </a:r>
            <a:r>
              <a:rPr lang="en-US" dirty="0" smtClean="0"/>
              <a:t> </a:t>
            </a:r>
            <a:r>
              <a:rPr lang="en-US" dirty="0" err="1" smtClean="0"/>
              <a:t>mengidap</a:t>
            </a:r>
            <a:r>
              <a:rPr lang="en-US" dirty="0" smtClean="0"/>
              <a:t> </a:t>
            </a:r>
            <a:r>
              <a:rPr lang="en-US" dirty="0" err="1" smtClean="0"/>
              <a:t>kanker</a:t>
            </a:r>
            <a:r>
              <a:rPr lang="en-US" dirty="0" smtClean="0"/>
              <a:t>.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menjalani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scan </a:t>
            </a:r>
            <a:r>
              <a:rPr lang="en-US" dirty="0" err="1" smtClean="0"/>
              <a:t>pukul</a:t>
            </a:r>
            <a:r>
              <a:rPr lang="en-US" dirty="0" smtClean="0"/>
              <a:t> 7:30 </a:t>
            </a:r>
            <a:r>
              <a:rPr lang="en-US" dirty="0" err="1" smtClean="0"/>
              <a:t>pagi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hasilnya</a:t>
            </a:r>
            <a:r>
              <a:rPr lang="en-US" dirty="0" smtClean="0"/>
              <a:t> </a:t>
            </a:r>
            <a:r>
              <a:rPr lang="en-US" dirty="0" err="1" smtClean="0"/>
              <a:t>jelas</a:t>
            </a:r>
            <a:r>
              <a:rPr lang="en-US" dirty="0" smtClean="0"/>
              <a:t> </a:t>
            </a: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tumor</a:t>
            </a:r>
            <a:br>
              <a:rPr lang="en-US" dirty="0" smtClean="0"/>
            </a:br>
            <a:r>
              <a:rPr lang="en-US" dirty="0" err="1" smtClean="0"/>
              <a:t>pankreas</a:t>
            </a:r>
            <a:r>
              <a:rPr lang="en-US" dirty="0" smtClean="0"/>
              <a:t>.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bahkan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tahu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pankreas</a:t>
            </a:r>
            <a:r>
              <a:rPr lang="en-US" dirty="0" smtClean="0"/>
              <a:t>. Para </a:t>
            </a:r>
            <a:r>
              <a:rPr lang="en-US" dirty="0" err="1" smtClean="0"/>
              <a:t>dokter</a:t>
            </a:r>
            <a:r>
              <a:rPr lang="en-US" dirty="0" smtClean="0"/>
              <a:t> </a:t>
            </a:r>
            <a:r>
              <a:rPr lang="en-US" dirty="0" err="1" smtClean="0"/>
              <a:t>mengatakan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hampir</a:t>
            </a:r>
            <a:r>
              <a:rPr lang="en-US" dirty="0" smtClean="0"/>
              <a:t> </a:t>
            </a:r>
            <a:r>
              <a:rPr lang="en-US" dirty="0" err="1" smtClean="0"/>
              <a:t>pasti</a:t>
            </a:r>
            <a:r>
              <a:rPr lang="en-US" dirty="0" smtClean="0"/>
              <a:t> </a:t>
            </a:r>
            <a:r>
              <a:rPr lang="en-US" dirty="0" err="1" smtClean="0"/>
              <a:t>jenisnya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diobati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err="1" smtClean="0"/>
              <a:t>Harapan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3-6 </a:t>
            </a:r>
            <a:r>
              <a:rPr lang="en-US" dirty="0" err="1" smtClean="0"/>
              <a:t>bulan</a:t>
            </a:r>
            <a:r>
              <a:rPr lang="en-US" dirty="0" smtClean="0"/>
              <a:t>. </a:t>
            </a:r>
            <a:r>
              <a:rPr lang="en-US" dirty="0" err="1" smtClean="0"/>
              <a:t>Dokter</a:t>
            </a:r>
            <a:r>
              <a:rPr lang="en-US" dirty="0" smtClean="0"/>
              <a:t> </a:t>
            </a:r>
            <a:r>
              <a:rPr lang="en-US" dirty="0" err="1" smtClean="0"/>
              <a:t>menyarankan</a:t>
            </a:r>
            <a:r>
              <a:rPr lang="en-US" dirty="0" smtClean="0"/>
              <a:t> </a:t>
            </a:r>
            <a:r>
              <a:rPr lang="en-US" dirty="0" err="1" smtClean="0"/>
              <a:t>saya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pulang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rumah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membereskan</a:t>
            </a:r>
            <a:r>
              <a:rPr lang="en-US" dirty="0" smtClean="0"/>
              <a:t> </a:t>
            </a:r>
            <a:r>
              <a:rPr lang="en-US" dirty="0" err="1" smtClean="0"/>
              <a:t>segala</a:t>
            </a:r>
            <a:r>
              <a:rPr lang="en-US" dirty="0" smtClean="0"/>
              <a:t> </a:t>
            </a:r>
            <a:r>
              <a:rPr lang="en-US" dirty="0" err="1" smtClean="0"/>
              <a:t>sesuatunya</a:t>
            </a:r>
            <a:r>
              <a:rPr lang="en-US" dirty="0" smtClean="0"/>
              <a:t>, yang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sinyal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dokter</a:t>
            </a:r>
            <a:r>
              <a:rPr lang="en-US" dirty="0" smtClean="0"/>
              <a:t> agar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bersiap</a:t>
            </a:r>
            <a:r>
              <a:rPr lang="en-US" dirty="0" smtClean="0"/>
              <a:t> </a:t>
            </a:r>
            <a:r>
              <a:rPr lang="en-US" dirty="0" err="1" smtClean="0"/>
              <a:t>mati</a:t>
            </a:r>
            <a:r>
              <a:rPr lang="en-US" dirty="0" smtClean="0"/>
              <a:t>. </a:t>
            </a:r>
            <a:r>
              <a:rPr lang="en-US" dirty="0" err="1" smtClean="0"/>
              <a:t>Artinya</a:t>
            </a:r>
            <a:r>
              <a:rPr lang="en-US" dirty="0" smtClean="0"/>
              <a:t>,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menyampaikan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anak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menit</a:t>
            </a:r>
            <a:r>
              <a:rPr lang="en-US" dirty="0" smtClean="0"/>
              <a:t> </a:t>
            </a:r>
            <a:r>
              <a:rPr lang="en-US" dirty="0" err="1" smtClean="0"/>
              <a:t>segala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yang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rencanakan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sepuluh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mendatang</a:t>
            </a:r>
            <a:r>
              <a:rPr lang="en-US" dirty="0" smtClean="0"/>
              <a:t>. </a:t>
            </a:r>
            <a:r>
              <a:rPr lang="en-US" dirty="0" err="1" smtClean="0"/>
              <a:t>Artinya</a:t>
            </a:r>
            <a:r>
              <a:rPr lang="en-US" dirty="0" smtClean="0"/>
              <a:t>, </a:t>
            </a:r>
            <a:r>
              <a:rPr lang="en-US" dirty="0" err="1" smtClean="0"/>
              <a:t>memastikan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segalanya</a:t>
            </a:r>
            <a:r>
              <a:rPr lang="en-US" dirty="0" smtClean="0"/>
              <a:t> </a:t>
            </a:r>
            <a:r>
              <a:rPr lang="en-US" dirty="0" err="1" smtClean="0"/>
              <a:t>diatur</a:t>
            </a:r>
            <a:r>
              <a:rPr lang="en-US" dirty="0" smtClean="0"/>
              <a:t> agar</a:t>
            </a:r>
            <a:br>
              <a:rPr lang="en-US" dirty="0" smtClean="0"/>
            </a:b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keluarga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. </a:t>
            </a:r>
            <a:r>
              <a:rPr lang="en-US" dirty="0" err="1" smtClean="0"/>
              <a:t>Artinya</a:t>
            </a:r>
            <a:r>
              <a:rPr lang="en-US" dirty="0" smtClean="0"/>
              <a:t>,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mengucapkan</a:t>
            </a:r>
            <a:r>
              <a:rPr lang="en-US" dirty="0" smtClean="0"/>
              <a:t> </a:t>
            </a:r>
            <a:r>
              <a:rPr lang="en-US" dirty="0" err="1" smtClean="0"/>
              <a:t>selamat</a:t>
            </a:r>
            <a:r>
              <a:rPr lang="en-US" dirty="0" smtClean="0"/>
              <a:t> </a:t>
            </a:r>
            <a:r>
              <a:rPr lang="en-US" dirty="0" err="1" smtClean="0"/>
              <a:t>tinggal</a:t>
            </a:r>
            <a:r>
              <a:rPr lang="en-US" dirty="0" smtClean="0"/>
              <a:t>.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6" name="Content Placeholder 5" descr="steve jobs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38750" y="2055019"/>
            <a:ext cx="2857500" cy="416560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endParaRPr lang="en-US" dirty="0" smtClean="0"/>
          </a:p>
          <a:p>
            <a:r>
              <a:rPr lang="en-US" sz="4000" dirty="0" err="1" smtClean="0"/>
              <a:t>Sepanjang</a:t>
            </a:r>
            <a:r>
              <a:rPr lang="en-US" sz="4000" dirty="0" smtClean="0"/>
              <a:t> </a:t>
            </a:r>
            <a:r>
              <a:rPr lang="en-US" sz="4000" dirty="0" err="1" smtClean="0"/>
              <a:t>hari</a:t>
            </a:r>
            <a:r>
              <a:rPr lang="en-US" sz="4000" dirty="0" smtClean="0"/>
              <a:t> </a:t>
            </a:r>
            <a:r>
              <a:rPr lang="en-US" sz="4000" dirty="0" err="1" smtClean="0"/>
              <a:t>itu</a:t>
            </a:r>
            <a:r>
              <a:rPr lang="en-US" sz="4000" dirty="0" smtClean="0"/>
              <a:t> </a:t>
            </a:r>
            <a:r>
              <a:rPr lang="en-US" sz="4000" dirty="0" err="1" smtClean="0"/>
              <a:t>saya</a:t>
            </a:r>
            <a:r>
              <a:rPr lang="en-US" sz="4000" dirty="0" smtClean="0"/>
              <a:t> </a:t>
            </a:r>
            <a:r>
              <a:rPr lang="en-US" sz="4000" dirty="0" err="1" smtClean="0"/>
              <a:t>menjalani</a:t>
            </a:r>
            <a:r>
              <a:rPr lang="en-US" sz="4000" dirty="0" smtClean="0"/>
              <a:t> </a:t>
            </a:r>
            <a:r>
              <a:rPr lang="en-US" sz="4000" dirty="0" err="1" smtClean="0"/>
              <a:t>hidup</a:t>
            </a:r>
            <a:r>
              <a:rPr lang="en-US" sz="4000" dirty="0" smtClean="0"/>
              <a:t> </a:t>
            </a:r>
            <a:r>
              <a:rPr lang="en-US" sz="4000" dirty="0" err="1" smtClean="0"/>
              <a:t>berdasarkan</a:t>
            </a:r>
            <a:r>
              <a:rPr lang="en-US" sz="4000" dirty="0" smtClean="0"/>
              <a:t> diagnosis </a:t>
            </a:r>
            <a:r>
              <a:rPr lang="en-US" sz="4000" dirty="0" err="1" smtClean="0"/>
              <a:t>tersebut</a:t>
            </a:r>
            <a:r>
              <a:rPr lang="en-US" sz="4000" dirty="0" smtClean="0"/>
              <a:t>.</a:t>
            </a:r>
            <a:br>
              <a:rPr lang="en-US" sz="4000" dirty="0" smtClean="0"/>
            </a:br>
            <a:r>
              <a:rPr lang="en-US" sz="4000" dirty="0" err="1" smtClean="0"/>
              <a:t>Malam</a:t>
            </a:r>
            <a:r>
              <a:rPr lang="en-US" sz="4000" dirty="0" smtClean="0"/>
              <a:t> </a:t>
            </a:r>
            <a:r>
              <a:rPr lang="en-US" sz="4000" dirty="0" err="1" smtClean="0"/>
              <a:t>harinya</a:t>
            </a:r>
            <a:r>
              <a:rPr lang="en-US" sz="4000" dirty="0" smtClean="0"/>
              <a:t>, </a:t>
            </a:r>
            <a:r>
              <a:rPr lang="en-US" sz="4000" dirty="0" err="1" smtClean="0"/>
              <a:t>mereka</a:t>
            </a:r>
            <a:r>
              <a:rPr lang="en-US" sz="4000" dirty="0" smtClean="0"/>
              <a:t> </a:t>
            </a:r>
            <a:r>
              <a:rPr lang="en-US" sz="4000" dirty="0" err="1" smtClean="0"/>
              <a:t>memasukkan</a:t>
            </a:r>
            <a:r>
              <a:rPr lang="en-US" sz="4000" dirty="0" smtClean="0"/>
              <a:t> </a:t>
            </a:r>
            <a:r>
              <a:rPr lang="en-US" sz="4000" dirty="0" err="1" smtClean="0"/>
              <a:t>endoskopi</a:t>
            </a:r>
            <a:r>
              <a:rPr lang="en-US" sz="4000" dirty="0" smtClean="0"/>
              <a:t> </a:t>
            </a:r>
            <a:r>
              <a:rPr lang="en-US" sz="4000" dirty="0" err="1" smtClean="0"/>
              <a:t>ke</a:t>
            </a:r>
            <a:r>
              <a:rPr lang="en-US" sz="4000" dirty="0" smtClean="0"/>
              <a:t> </a:t>
            </a:r>
            <a:r>
              <a:rPr lang="en-US" sz="4000" dirty="0" err="1" smtClean="0"/>
              <a:t>tenggorokan</a:t>
            </a:r>
            <a:r>
              <a:rPr lang="en-US" sz="4000" dirty="0" smtClean="0"/>
              <a:t>, </a:t>
            </a:r>
            <a:r>
              <a:rPr lang="en-US" sz="4000" dirty="0" err="1" smtClean="0"/>
              <a:t>lalu</a:t>
            </a:r>
            <a:r>
              <a:rPr lang="en-US" sz="4000" dirty="0" smtClean="0"/>
              <a:t> </a:t>
            </a:r>
            <a:r>
              <a:rPr lang="en-US" sz="4000" dirty="0" err="1" smtClean="0"/>
              <a:t>ke</a:t>
            </a:r>
            <a:r>
              <a:rPr lang="en-US" sz="4000" dirty="0" smtClean="0"/>
              <a:t> </a:t>
            </a:r>
            <a:r>
              <a:rPr lang="en-US" sz="4000" dirty="0" err="1" smtClean="0"/>
              <a:t>perut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err="1" smtClean="0"/>
              <a:t>dan</a:t>
            </a:r>
            <a:r>
              <a:rPr lang="en-US" sz="4000" dirty="0" smtClean="0"/>
              <a:t> </a:t>
            </a:r>
            <a:r>
              <a:rPr lang="en-US" sz="4000" dirty="0" err="1" smtClean="0"/>
              <a:t>lambung</a:t>
            </a:r>
            <a:r>
              <a:rPr lang="en-US" sz="4000" dirty="0" smtClean="0"/>
              <a:t>, </a:t>
            </a:r>
            <a:r>
              <a:rPr lang="en-US" sz="4000" dirty="0" err="1" smtClean="0"/>
              <a:t>memasukkan</a:t>
            </a:r>
            <a:r>
              <a:rPr lang="en-US" sz="4000" dirty="0" smtClean="0"/>
              <a:t> </a:t>
            </a:r>
            <a:r>
              <a:rPr lang="en-US" sz="4000" dirty="0" err="1" smtClean="0"/>
              <a:t>jarum</a:t>
            </a:r>
            <a:r>
              <a:rPr lang="en-US" sz="4000" dirty="0" smtClean="0"/>
              <a:t> </a:t>
            </a:r>
            <a:r>
              <a:rPr lang="en-US" sz="4000" dirty="0" err="1" smtClean="0"/>
              <a:t>ke</a:t>
            </a:r>
            <a:r>
              <a:rPr lang="en-US" sz="4000" dirty="0" smtClean="0"/>
              <a:t> </a:t>
            </a:r>
            <a:r>
              <a:rPr lang="en-US" sz="4000" dirty="0" err="1" smtClean="0"/>
              <a:t>pankreas</a:t>
            </a:r>
            <a:r>
              <a:rPr lang="en-US" sz="4000" dirty="0" smtClean="0"/>
              <a:t> </a:t>
            </a:r>
            <a:r>
              <a:rPr lang="en-US" sz="4000" dirty="0" err="1" smtClean="0"/>
              <a:t>saya</a:t>
            </a:r>
            <a:r>
              <a:rPr lang="en-US" sz="4000" dirty="0" smtClean="0"/>
              <a:t> </a:t>
            </a:r>
            <a:r>
              <a:rPr lang="en-US" sz="4000" dirty="0" err="1" smtClean="0"/>
              <a:t>dan</a:t>
            </a:r>
            <a:r>
              <a:rPr lang="en-US" sz="4000" dirty="0" smtClean="0"/>
              <a:t> </a:t>
            </a:r>
            <a:r>
              <a:rPr lang="en-US" sz="4000" dirty="0" err="1" smtClean="0"/>
              <a:t>mengambil</a:t>
            </a:r>
            <a:r>
              <a:rPr lang="en-US" sz="4000" dirty="0" smtClean="0"/>
              <a:t> </a:t>
            </a:r>
            <a:r>
              <a:rPr lang="en-US" sz="4000" dirty="0" err="1" smtClean="0"/>
              <a:t>beberapa</a:t>
            </a:r>
            <a:r>
              <a:rPr lang="en-US" sz="4000" dirty="0" smtClean="0"/>
              <a:t> </a:t>
            </a:r>
            <a:r>
              <a:rPr lang="en-US" sz="4000" dirty="0" err="1" smtClean="0"/>
              <a:t>sel</a:t>
            </a:r>
            <a:r>
              <a:rPr lang="en-US" sz="4000" dirty="0" smtClean="0"/>
              <a:t> tumor. </a:t>
            </a:r>
            <a:br>
              <a:rPr lang="en-US" sz="4000" dirty="0" smtClean="0"/>
            </a:br>
            <a:endParaRPr lang="en-US" sz="4000" dirty="0" smtClean="0"/>
          </a:p>
          <a:p>
            <a:r>
              <a:rPr lang="en-US" sz="4000" dirty="0" err="1" smtClean="0"/>
              <a:t>Saya</a:t>
            </a:r>
            <a:r>
              <a:rPr lang="en-US" sz="4000" dirty="0" smtClean="0"/>
              <a:t> </a:t>
            </a:r>
            <a:r>
              <a:rPr lang="en-US" sz="4000" dirty="0" err="1" smtClean="0"/>
              <a:t>dibius</a:t>
            </a:r>
            <a:r>
              <a:rPr lang="en-US" sz="4000" dirty="0" smtClean="0"/>
              <a:t>, </a:t>
            </a:r>
            <a:r>
              <a:rPr lang="en-US" sz="4000" dirty="0" err="1" smtClean="0"/>
              <a:t>namun</a:t>
            </a:r>
            <a:r>
              <a:rPr lang="en-US" sz="4000" dirty="0" smtClean="0"/>
              <a:t> </a:t>
            </a:r>
            <a:r>
              <a:rPr lang="en-US" sz="4000" dirty="0" err="1" smtClean="0"/>
              <a:t>istri</a:t>
            </a:r>
            <a:r>
              <a:rPr lang="en-US" sz="4000" dirty="0" smtClean="0"/>
              <a:t> </a:t>
            </a:r>
            <a:r>
              <a:rPr lang="en-US" sz="4000" dirty="0" err="1" smtClean="0"/>
              <a:t>saya</a:t>
            </a:r>
            <a:r>
              <a:rPr lang="en-US" sz="4000" dirty="0" smtClean="0"/>
              <a:t>, yang </a:t>
            </a:r>
            <a:r>
              <a:rPr lang="en-US" sz="4000" dirty="0" err="1" smtClean="0"/>
              <a:t>ada</a:t>
            </a:r>
            <a:r>
              <a:rPr lang="en-US" sz="4000" dirty="0" smtClean="0"/>
              <a:t> </a:t>
            </a:r>
            <a:r>
              <a:rPr lang="en-US" sz="4000" dirty="0" err="1" smtClean="0"/>
              <a:t>di</a:t>
            </a:r>
            <a:r>
              <a:rPr lang="en-US" sz="4000" dirty="0" smtClean="0"/>
              <a:t> </a:t>
            </a:r>
            <a:r>
              <a:rPr lang="en-US" sz="4000" dirty="0" err="1" smtClean="0"/>
              <a:t>sana</a:t>
            </a:r>
            <a:r>
              <a:rPr lang="en-US" sz="4000" dirty="0" smtClean="0"/>
              <a:t>, </a:t>
            </a:r>
            <a:r>
              <a:rPr lang="en-US" sz="4000" dirty="0" err="1" smtClean="0"/>
              <a:t>mengatakan</a:t>
            </a:r>
            <a:r>
              <a:rPr lang="en-US" sz="4000" dirty="0" smtClean="0"/>
              <a:t> </a:t>
            </a:r>
            <a:r>
              <a:rPr lang="en-US" sz="4000" dirty="0" err="1" smtClean="0"/>
              <a:t>bahwa</a:t>
            </a:r>
            <a:r>
              <a:rPr lang="en-US" sz="4000" dirty="0" smtClean="0"/>
              <a:t> </a:t>
            </a:r>
            <a:r>
              <a:rPr lang="en-US" sz="4000" dirty="0" err="1" smtClean="0"/>
              <a:t>ketika</a:t>
            </a:r>
            <a:r>
              <a:rPr lang="en-US" sz="4000" dirty="0" smtClean="0"/>
              <a:t> </a:t>
            </a:r>
            <a:r>
              <a:rPr lang="en-US" sz="4000" dirty="0" err="1" smtClean="0"/>
              <a:t>melihat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err="1" smtClean="0"/>
              <a:t>selnya</a:t>
            </a:r>
            <a:r>
              <a:rPr lang="en-US" sz="4000" dirty="0" smtClean="0"/>
              <a:t> </a:t>
            </a:r>
            <a:r>
              <a:rPr lang="en-US" sz="4000" dirty="0" err="1" smtClean="0"/>
              <a:t>di</a:t>
            </a:r>
            <a:r>
              <a:rPr lang="en-US" sz="4000" dirty="0" smtClean="0"/>
              <a:t> </a:t>
            </a:r>
            <a:r>
              <a:rPr lang="en-US" sz="4000" dirty="0" err="1" smtClean="0"/>
              <a:t>bawah</a:t>
            </a:r>
            <a:r>
              <a:rPr lang="en-US" sz="4000" dirty="0" smtClean="0"/>
              <a:t> </a:t>
            </a:r>
            <a:r>
              <a:rPr lang="en-US" sz="4000" dirty="0" err="1" smtClean="0"/>
              <a:t>mikroskop</a:t>
            </a:r>
            <a:r>
              <a:rPr lang="en-US" sz="4000" dirty="0" smtClean="0"/>
              <a:t>, </a:t>
            </a:r>
            <a:r>
              <a:rPr lang="en-US" sz="4000" dirty="0" err="1" smtClean="0"/>
              <a:t>para</a:t>
            </a:r>
            <a:r>
              <a:rPr lang="en-US" sz="4000" dirty="0" smtClean="0"/>
              <a:t> </a:t>
            </a:r>
            <a:r>
              <a:rPr lang="en-US" sz="4000" dirty="0" err="1" smtClean="0"/>
              <a:t>dokter</a:t>
            </a:r>
            <a:r>
              <a:rPr lang="en-US" sz="4000" dirty="0" smtClean="0"/>
              <a:t> </a:t>
            </a:r>
            <a:r>
              <a:rPr lang="en-US" sz="4000" dirty="0" err="1" smtClean="0"/>
              <a:t>menangis</a:t>
            </a:r>
            <a:r>
              <a:rPr lang="en-US" sz="4000" dirty="0" smtClean="0"/>
              <a:t> </a:t>
            </a:r>
            <a:r>
              <a:rPr lang="en-US" sz="4000" dirty="0" err="1" smtClean="0"/>
              <a:t>mengetahui</a:t>
            </a:r>
            <a:r>
              <a:rPr lang="en-US" sz="4000" dirty="0" smtClean="0"/>
              <a:t> </a:t>
            </a:r>
            <a:r>
              <a:rPr lang="en-US" sz="4000" dirty="0" err="1" smtClean="0"/>
              <a:t>bahwa</a:t>
            </a:r>
            <a:r>
              <a:rPr lang="en-US" sz="4000" dirty="0" smtClean="0"/>
              <a:t> </a:t>
            </a:r>
            <a:r>
              <a:rPr lang="en-US" sz="4000" dirty="0" err="1" smtClean="0"/>
              <a:t>jenisnya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err="1" smtClean="0"/>
              <a:t>adalah</a:t>
            </a:r>
            <a:r>
              <a:rPr lang="en-US" sz="4000" dirty="0" smtClean="0"/>
              <a:t> </a:t>
            </a:r>
            <a:r>
              <a:rPr lang="en-US" sz="4000" dirty="0" err="1" smtClean="0"/>
              <a:t>kanker</a:t>
            </a:r>
            <a:r>
              <a:rPr lang="en-US" sz="4000" dirty="0" smtClean="0"/>
              <a:t> </a:t>
            </a:r>
            <a:r>
              <a:rPr lang="en-US" sz="4000" dirty="0" err="1" smtClean="0"/>
              <a:t>pankreas</a:t>
            </a:r>
            <a:r>
              <a:rPr lang="en-US" sz="4000" dirty="0" smtClean="0"/>
              <a:t> yang </a:t>
            </a:r>
            <a:r>
              <a:rPr lang="en-US" sz="4000" dirty="0" err="1" smtClean="0"/>
              <a:t>sangat</a:t>
            </a:r>
            <a:r>
              <a:rPr lang="en-US" sz="4000" dirty="0" smtClean="0"/>
              <a:t> </a:t>
            </a:r>
            <a:r>
              <a:rPr lang="en-US" sz="4000" dirty="0" err="1" smtClean="0"/>
              <a:t>jarang</a:t>
            </a:r>
            <a:r>
              <a:rPr lang="en-US" sz="4000" dirty="0" smtClean="0"/>
              <a:t>, </a:t>
            </a:r>
            <a:r>
              <a:rPr lang="en-US" sz="4000" dirty="0" err="1" smtClean="0"/>
              <a:t>namun</a:t>
            </a:r>
            <a:r>
              <a:rPr lang="en-US" sz="4000" dirty="0" smtClean="0"/>
              <a:t> </a:t>
            </a:r>
            <a:r>
              <a:rPr lang="en-US" sz="4000" dirty="0" err="1" smtClean="0"/>
              <a:t>bisa</a:t>
            </a:r>
            <a:r>
              <a:rPr lang="en-US" sz="4000" dirty="0" smtClean="0"/>
              <a:t> </a:t>
            </a:r>
            <a:r>
              <a:rPr lang="en-US" sz="4000" dirty="0" err="1" smtClean="0"/>
              <a:t>diatasi</a:t>
            </a:r>
            <a:r>
              <a:rPr lang="en-US" sz="4000" dirty="0" smtClean="0"/>
              <a:t> </a:t>
            </a:r>
            <a:r>
              <a:rPr lang="en-US" sz="4000" dirty="0" err="1" smtClean="0"/>
              <a:t>dengan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err="1" smtClean="0"/>
              <a:t>operasi</a:t>
            </a:r>
            <a:r>
              <a:rPr lang="en-US" sz="4000" dirty="0" smtClean="0"/>
              <a:t>. </a:t>
            </a:r>
            <a:r>
              <a:rPr lang="en-US" sz="4000" dirty="0" err="1" smtClean="0"/>
              <a:t>Saya</a:t>
            </a:r>
            <a:r>
              <a:rPr lang="en-US" sz="4000" dirty="0" smtClean="0"/>
              <a:t> </a:t>
            </a:r>
            <a:r>
              <a:rPr lang="en-US" sz="4000" dirty="0" err="1" smtClean="0"/>
              <a:t>dioperasi</a:t>
            </a:r>
            <a:r>
              <a:rPr lang="en-US" sz="4000" dirty="0" smtClean="0"/>
              <a:t> </a:t>
            </a:r>
            <a:r>
              <a:rPr lang="en-US" sz="4000" dirty="0" err="1" smtClean="0"/>
              <a:t>dan</a:t>
            </a:r>
            <a:r>
              <a:rPr lang="en-US" sz="4000" dirty="0" smtClean="0"/>
              <a:t> </a:t>
            </a:r>
            <a:r>
              <a:rPr lang="en-US" sz="4000" dirty="0" err="1" smtClean="0"/>
              <a:t>sehat</a:t>
            </a:r>
            <a:r>
              <a:rPr lang="en-US" sz="4000" dirty="0" smtClean="0"/>
              <a:t> </a:t>
            </a:r>
            <a:r>
              <a:rPr lang="en-US" sz="4000" dirty="0" err="1" smtClean="0"/>
              <a:t>sampai</a:t>
            </a:r>
            <a:r>
              <a:rPr lang="en-US" sz="4000" dirty="0" smtClean="0"/>
              <a:t> </a:t>
            </a:r>
            <a:r>
              <a:rPr lang="en-US" sz="4000" dirty="0" err="1" smtClean="0"/>
              <a:t>sekarang</a:t>
            </a:r>
            <a:r>
              <a:rPr lang="en-US" sz="4000" dirty="0" smtClean="0"/>
              <a:t>. </a:t>
            </a:r>
            <a:r>
              <a:rPr lang="en-US" sz="4000" dirty="0" err="1" smtClean="0"/>
              <a:t>Itu</a:t>
            </a:r>
            <a:r>
              <a:rPr lang="en-US" sz="4000" dirty="0" smtClean="0"/>
              <a:t> </a:t>
            </a:r>
            <a:r>
              <a:rPr lang="en-US" sz="4000" dirty="0" err="1" smtClean="0"/>
              <a:t>adalah</a:t>
            </a:r>
            <a:r>
              <a:rPr lang="en-US" sz="4000" dirty="0" smtClean="0"/>
              <a:t> </a:t>
            </a:r>
            <a:r>
              <a:rPr lang="en-US" sz="4000" dirty="0" err="1" smtClean="0"/>
              <a:t>rekor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err="1" smtClean="0"/>
              <a:t>terdekat</a:t>
            </a:r>
            <a:r>
              <a:rPr lang="en-US" sz="4000" dirty="0" smtClean="0"/>
              <a:t> </a:t>
            </a:r>
            <a:r>
              <a:rPr lang="en-US" sz="4000" dirty="0" err="1" smtClean="0"/>
              <a:t>saya</a:t>
            </a:r>
            <a:r>
              <a:rPr lang="en-US" sz="4000" dirty="0" smtClean="0"/>
              <a:t> </a:t>
            </a:r>
            <a:r>
              <a:rPr lang="en-US" sz="4000" dirty="0" err="1" smtClean="0"/>
              <a:t>dengan</a:t>
            </a:r>
            <a:r>
              <a:rPr lang="en-US" sz="4000" dirty="0" smtClean="0"/>
              <a:t> </a:t>
            </a:r>
            <a:r>
              <a:rPr lang="en-US" sz="4000" dirty="0" err="1" smtClean="0"/>
              <a:t>kematian</a:t>
            </a:r>
            <a:r>
              <a:rPr lang="en-US" sz="4000" dirty="0" smtClean="0"/>
              <a:t> </a:t>
            </a:r>
            <a:r>
              <a:rPr lang="en-US" sz="4000" dirty="0" err="1" smtClean="0"/>
              <a:t>dan</a:t>
            </a:r>
            <a:r>
              <a:rPr lang="en-US" sz="4000" dirty="0" smtClean="0"/>
              <a:t> </a:t>
            </a:r>
            <a:r>
              <a:rPr lang="en-US" sz="4000" dirty="0" err="1" smtClean="0"/>
              <a:t>berharap</a:t>
            </a:r>
            <a:r>
              <a:rPr lang="en-US" sz="4000" dirty="0" smtClean="0"/>
              <a:t> </a:t>
            </a:r>
            <a:r>
              <a:rPr lang="en-US" sz="4000" dirty="0" err="1" smtClean="0"/>
              <a:t>terus</a:t>
            </a:r>
            <a:r>
              <a:rPr lang="en-US" sz="4000" dirty="0" smtClean="0"/>
              <a:t> </a:t>
            </a:r>
            <a:r>
              <a:rPr lang="en-US" sz="4000" dirty="0" err="1" smtClean="0"/>
              <a:t>begitu</a:t>
            </a:r>
            <a:r>
              <a:rPr lang="en-US" sz="4000" dirty="0" smtClean="0"/>
              <a:t> </a:t>
            </a:r>
            <a:r>
              <a:rPr lang="en-US" sz="4000" dirty="0" err="1" smtClean="0"/>
              <a:t>hingga</a:t>
            </a:r>
            <a:r>
              <a:rPr lang="en-US" sz="4000" dirty="0" smtClean="0"/>
              <a:t> </a:t>
            </a:r>
            <a:r>
              <a:rPr lang="en-US" sz="4000" dirty="0" err="1" smtClean="0"/>
              <a:t>beberapa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err="1" smtClean="0"/>
              <a:t>dekade</a:t>
            </a:r>
            <a:r>
              <a:rPr lang="en-US" sz="4000" dirty="0" smtClean="0"/>
              <a:t> </a:t>
            </a:r>
            <a:r>
              <a:rPr lang="en-US" sz="4000" dirty="0" err="1" smtClean="0"/>
              <a:t>lagi</a:t>
            </a:r>
            <a:r>
              <a:rPr lang="en-US" sz="4000" dirty="0" smtClean="0"/>
              <a:t>.</a:t>
            </a:r>
            <a:endParaRPr lang="en-US" sz="4000" dirty="0" smtClean="0"/>
          </a:p>
          <a:p>
            <a:r>
              <a:rPr lang="en-US" sz="4000" dirty="0" err="1" smtClean="0"/>
              <a:t>Setelah</a:t>
            </a:r>
            <a:r>
              <a:rPr lang="en-US" sz="4000" dirty="0" smtClean="0"/>
              <a:t> </a:t>
            </a:r>
            <a:r>
              <a:rPr lang="en-US" sz="4000" dirty="0" err="1" smtClean="0"/>
              <a:t>melalui</a:t>
            </a:r>
            <a:r>
              <a:rPr lang="en-US" sz="4000" dirty="0" smtClean="0"/>
              <a:t> </a:t>
            </a:r>
            <a:r>
              <a:rPr lang="en-US" sz="4000" dirty="0" err="1" smtClean="0"/>
              <a:t>pengalaman</a:t>
            </a:r>
            <a:r>
              <a:rPr lang="en-US" sz="4000" dirty="0" smtClean="0"/>
              <a:t> </a:t>
            </a:r>
            <a:r>
              <a:rPr lang="en-US" sz="4000" dirty="0" err="1" smtClean="0"/>
              <a:t>tersebut</a:t>
            </a:r>
            <a:r>
              <a:rPr lang="en-US" sz="4000" dirty="0" smtClean="0"/>
              <a:t>, </a:t>
            </a:r>
            <a:r>
              <a:rPr lang="en-US" sz="4000" dirty="0" err="1" smtClean="0"/>
              <a:t>sekarang</a:t>
            </a:r>
            <a:r>
              <a:rPr lang="en-US" sz="4000" dirty="0" smtClean="0"/>
              <a:t> </a:t>
            </a:r>
            <a:r>
              <a:rPr lang="en-US" sz="4000" dirty="0" err="1" smtClean="0"/>
              <a:t>saya</a:t>
            </a:r>
            <a:r>
              <a:rPr lang="en-US" sz="4000" dirty="0" smtClean="0"/>
              <a:t> </a:t>
            </a:r>
            <a:r>
              <a:rPr lang="en-US" sz="4000" dirty="0" err="1" smtClean="0"/>
              <a:t>bisa</a:t>
            </a:r>
            <a:r>
              <a:rPr lang="en-US" sz="4000" dirty="0" smtClean="0"/>
              <a:t> </a:t>
            </a:r>
            <a:r>
              <a:rPr lang="en-US" sz="4000" dirty="0" err="1" smtClean="0"/>
              <a:t>katakan</a:t>
            </a:r>
            <a:r>
              <a:rPr lang="en-US" sz="4000" dirty="0" smtClean="0"/>
              <a:t> </a:t>
            </a:r>
            <a:r>
              <a:rPr lang="en-US" sz="4000" dirty="0" err="1" smtClean="0"/>
              <a:t>dengan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err="1" smtClean="0"/>
              <a:t>yakin</a:t>
            </a:r>
            <a:r>
              <a:rPr lang="en-US" sz="4000" dirty="0" smtClean="0"/>
              <a:t> </a:t>
            </a:r>
            <a:r>
              <a:rPr lang="en-US" sz="4000" dirty="0" err="1" smtClean="0"/>
              <a:t>kepada</a:t>
            </a:r>
            <a:r>
              <a:rPr lang="en-US" sz="4000" dirty="0" smtClean="0"/>
              <a:t> </a:t>
            </a:r>
            <a:r>
              <a:rPr lang="en-US" sz="4000" dirty="0" err="1" smtClean="0"/>
              <a:t>Anda</a:t>
            </a:r>
            <a:r>
              <a:rPr lang="en-US" sz="4000" dirty="0" smtClean="0"/>
              <a:t> </a:t>
            </a:r>
            <a:r>
              <a:rPr lang="en-US" sz="4000" dirty="0" err="1" smtClean="0"/>
              <a:t>bahwa</a:t>
            </a:r>
            <a:r>
              <a:rPr lang="en-US" sz="4000" dirty="0" smtClean="0"/>
              <a:t> </a:t>
            </a:r>
            <a:r>
              <a:rPr lang="en-US" sz="4000" dirty="0" err="1" smtClean="0"/>
              <a:t>menurut</a:t>
            </a:r>
            <a:r>
              <a:rPr lang="en-US" sz="4000" dirty="0" smtClean="0"/>
              <a:t> </a:t>
            </a:r>
            <a:r>
              <a:rPr lang="en-US" sz="4000" dirty="0" err="1" smtClean="0"/>
              <a:t>konsep</a:t>
            </a:r>
            <a:r>
              <a:rPr lang="en-US" sz="4000" dirty="0" smtClean="0"/>
              <a:t> </a:t>
            </a:r>
            <a:r>
              <a:rPr lang="en-US" sz="4000" dirty="0" err="1" smtClean="0"/>
              <a:t>pikiran</a:t>
            </a:r>
            <a:r>
              <a:rPr lang="en-US" sz="4000" dirty="0" smtClean="0"/>
              <a:t>, </a:t>
            </a:r>
            <a:r>
              <a:rPr lang="en-US" sz="4000" dirty="0" err="1" smtClean="0"/>
              <a:t>kematian</a:t>
            </a:r>
            <a:r>
              <a:rPr lang="en-US" sz="4000" dirty="0" smtClean="0"/>
              <a:t> </a:t>
            </a:r>
            <a:r>
              <a:rPr lang="en-US" sz="4000" dirty="0" err="1" smtClean="0"/>
              <a:t>adalah</a:t>
            </a:r>
            <a:r>
              <a:rPr lang="en-US" sz="4000" dirty="0" smtClean="0"/>
              <a:t> </a:t>
            </a:r>
            <a:r>
              <a:rPr lang="en-US" sz="4000" dirty="0" err="1" smtClean="0"/>
              <a:t>hal</a:t>
            </a:r>
            <a:r>
              <a:rPr lang="en-US" sz="4000" dirty="0" smtClean="0"/>
              <a:t> yang</a:t>
            </a:r>
            <a:br>
              <a:rPr lang="en-US" sz="4000" dirty="0" smtClean="0"/>
            </a:br>
            <a:r>
              <a:rPr lang="en-US" sz="4000" dirty="0" err="1" smtClean="0"/>
              <a:t>berguna:Tidak</a:t>
            </a:r>
            <a:r>
              <a:rPr lang="en-US" sz="4000" dirty="0" smtClean="0"/>
              <a:t> </a:t>
            </a:r>
            <a:r>
              <a:rPr lang="en-US" sz="4000" dirty="0" err="1" smtClean="0"/>
              <a:t>ada</a:t>
            </a:r>
            <a:r>
              <a:rPr lang="en-US" sz="4000" dirty="0" smtClean="0"/>
              <a:t> </a:t>
            </a:r>
            <a:r>
              <a:rPr lang="en-US" sz="4000" dirty="0" err="1" smtClean="0"/>
              <a:t>orang</a:t>
            </a:r>
            <a:r>
              <a:rPr lang="en-US" sz="4000" dirty="0" smtClean="0"/>
              <a:t> yang </a:t>
            </a:r>
            <a:r>
              <a:rPr lang="en-US" sz="4000" dirty="0" err="1" smtClean="0"/>
              <a:t>ingin</a:t>
            </a:r>
            <a:r>
              <a:rPr lang="en-US" sz="4000" dirty="0" smtClean="0"/>
              <a:t> </a:t>
            </a:r>
            <a:r>
              <a:rPr lang="en-US" sz="4000" dirty="0" err="1" smtClean="0"/>
              <a:t>mati</a:t>
            </a:r>
            <a:r>
              <a:rPr lang="en-US" sz="4000" dirty="0" smtClean="0"/>
              <a:t>. </a:t>
            </a:r>
            <a:r>
              <a:rPr lang="en-US" sz="4000" dirty="0" err="1" smtClean="0"/>
              <a:t>Bahkan</a:t>
            </a:r>
            <a:r>
              <a:rPr lang="en-US" sz="4000" dirty="0" smtClean="0"/>
              <a:t> </a:t>
            </a:r>
            <a:r>
              <a:rPr lang="en-US" sz="4000" dirty="0" err="1" smtClean="0"/>
              <a:t>orang</a:t>
            </a:r>
            <a:r>
              <a:rPr lang="en-US" sz="4000" dirty="0" smtClean="0"/>
              <a:t> yang </a:t>
            </a:r>
            <a:r>
              <a:rPr lang="en-US" sz="4000" dirty="0" err="1" smtClean="0"/>
              <a:t>ingin</a:t>
            </a:r>
            <a:r>
              <a:rPr lang="en-US" sz="4000" dirty="0" smtClean="0"/>
              <a:t> </a:t>
            </a:r>
            <a:r>
              <a:rPr lang="en-US" sz="4000" dirty="0" err="1" smtClean="0"/>
              <a:t>masuk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err="1" smtClean="0"/>
              <a:t>surga</a:t>
            </a:r>
            <a:r>
              <a:rPr lang="en-US" sz="4000" dirty="0" smtClean="0"/>
              <a:t> pun </a:t>
            </a:r>
            <a:r>
              <a:rPr lang="en-US" sz="4000" dirty="0" err="1" smtClean="0"/>
              <a:t>tidak</a:t>
            </a:r>
            <a:r>
              <a:rPr lang="en-US" sz="4000" dirty="0" smtClean="0"/>
              <a:t> </a:t>
            </a:r>
            <a:r>
              <a:rPr lang="en-US" sz="4000" dirty="0" err="1" smtClean="0"/>
              <a:t>ingin</a:t>
            </a:r>
            <a:r>
              <a:rPr lang="en-US" sz="4000" dirty="0" smtClean="0"/>
              <a:t> </a:t>
            </a:r>
            <a:r>
              <a:rPr lang="en-US" sz="4000" dirty="0" err="1" smtClean="0"/>
              <a:t>mati</a:t>
            </a:r>
            <a:r>
              <a:rPr lang="en-US" sz="4000" dirty="0" smtClean="0"/>
              <a:t> </a:t>
            </a:r>
            <a:r>
              <a:rPr lang="en-US" sz="4000" dirty="0" err="1" smtClean="0"/>
              <a:t>dulu</a:t>
            </a:r>
            <a:r>
              <a:rPr lang="en-US" sz="4000" dirty="0" smtClean="0"/>
              <a:t> </a:t>
            </a:r>
            <a:r>
              <a:rPr lang="en-US" sz="4000" dirty="0" err="1" smtClean="0"/>
              <a:t>untuk</a:t>
            </a:r>
            <a:r>
              <a:rPr lang="en-US" sz="4000" dirty="0" smtClean="0"/>
              <a:t> </a:t>
            </a:r>
            <a:r>
              <a:rPr lang="en-US" sz="4000" dirty="0" err="1" smtClean="0"/>
              <a:t>mencapainya</a:t>
            </a:r>
            <a:r>
              <a:rPr lang="en-US" sz="4000" dirty="0" smtClean="0"/>
              <a:t>. </a:t>
            </a:r>
            <a:r>
              <a:rPr lang="en-US" sz="4000" dirty="0" err="1" smtClean="0"/>
              <a:t>Namun</a:t>
            </a:r>
            <a:r>
              <a:rPr lang="en-US" sz="4000" dirty="0" smtClean="0"/>
              <a:t>, </a:t>
            </a:r>
            <a:r>
              <a:rPr lang="en-US" sz="4000" dirty="0" err="1" smtClean="0"/>
              <a:t>kematian</a:t>
            </a:r>
            <a:r>
              <a:rPr lang="en-US" sz="4000" dirty="0" smtClean="0"/>
              <a:t> </a:t>
            </a:r>
            <a:r>
              <a:rPr lang="en-US" sz="4000" dirty="0" err="1" smtClean="0"/>
              <a:t>pasti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err="1" smtClean="0"/>
              <a:t>menghampiri</a:t>
            </a:r>
            <a:r>
              <a:rPr lang="en-US" sz="4000" dirty="0" smtClean="0"/>
              <a:t> </a:t>
            </a:r>
            <a:r>
              <a:rPr lang="en-US" sz="4000" dirty="0" err="1" smtClean="0"/>
              <a:t>kita</a:t>
            </a:r>
            <a:r>
              <a:rPr lang="en-US" sz="4000" dirty="0" smtClean="0"/>
              <a:t>. </a:t>
            </a:r>
            <a:r>
              <a:rPr lang="en-US" sz="4000" dirty="0" err="1" smtClean="0"/>
              <a:t>Tidak</a:t>
            </a:r>
            <a:r>
              <a:rPr lang="en-US" sz="4000" dirty="0" smtClean="0"/>
              <a:t> </a:t>
            </a:r>
            <a:r>
              <a:rPr lang="en-US" sz="4000" dirty="0" err="1" smtClean="0"/>
              <a:t>ada</a:t>
            </a:r>
            <a:r>
              <a:rPr lang="en-US" sz="4000" dirty="0" smtClean="0"/>
              <a:t> yang </a:t>
            </a:r>
            <a:r>
              <a:rPr lang="en-US" sz="4000" dirty="0" err="1" smtClean="0"/>
              <a:t>bisa</a:t>
            </a:r>
            <a:r>
              <a:rPr lang="en-US" sz="4000" dirty="0" smtClean="0"/>
              <a:t> </a:t>
            </a:r>
            <a:r>
              <a:rPr lang="en-US" sz="4000" dirty="0" err="1" smtClean="0"/>
              <a:t>mengelak</a:t>
            </a:r>
            <a:r>
              <a:rPr lang="en-US" sz="4000" dirty="0" smtClean="0"/>
              <a:t>. Dan, </a:t>
            </a:r>
            <a:r>
              <a:rPr lang="en-US" sz="4000" dirty="0" err="1" smtClean="0"/>
              <a:t>memang</a:t>
            </a:r>
            <a:r>
              <a:rPr lang="en-US" sz="4000" dirty="0" smtClean="0"/>
              <a:t> </a:t>
            </a:r>
            <a:r>
              <a:rPr lang="en-US" sz="4000" dirty="0" err="1" smtClean="0"/>
              <a:t>harus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err="1" smtClean="0"/>
              <a:t>demikian</a:t>
            </a:r>
            <a:r>
              <a:rPr lang="en-US" sz="4000" dirty="0" smtClean="0"/>
              <a:t>, </a:t>
            </a:r>
            <a:r>
              <a:rPr lang="en-US" sz="4000" dirty="0" err="1" smtClean="0"/>
              <a:t>karena</a:t>
            </a:r>
            <a:r>
              <a:rPr lang="en-US" sz="4000" dirty="0" smtClean="0"/>
              <a:t> </a:t>
            </a:r>
            <a:r>
              <a:rPr lang="en-US" sz="4000" dirty="0" err="1" smtClean="0"/>
              <a:t>kematian</a:t>
            </a:r>
            <a:r>
              <a:rPr lang="en-US" sz="4000" dirty="0" smtClean="0"/>
              <a:t> </a:t>
            </a:r>
            <a:r>
              <a:rPr lang="en-US" sz="4000" dirty="0" err="1" smtClean="0"/>
              <a:t>adalah</a:t>
            </a:r>
            <a:r>
              <a:rPr lang="en-US" sz="4000" dirty="0" smtClean="0"/>
              <a:t> </a:t>
            </a:r>
            <a:r>
              <a:rPr lang="en-US" sz="4000" dirty="0" err="1" smtClean="0"/>
              <a:t>buah</a:t>
            </a:r>
            <a:r>
              <a:rPr lang="en-US" sz="4000" dirty="0" smtClean="0"/>
              <a:t> </a:t>
            </a:r>
            <a:r>
              <a:rPr lang="en-US" sz="4000" dirty="0" err="1" smtClean="0"/>
              <a:t>terbaik</a:t>
            </a:r>
            <a:r>
              <a:rPr lang="en-US" sz="4000" dirty="0" smtClean="0"/>
              <a:t> </a:t>
            </a:r>
            <a:r>
              <a:rPr lang="en-US" sz="4000" dirty="0" err="1" smtClean="0"/>
              <a:t>dari</a:t>
            </a:r>
            <a:r>
              <a:rPr lang="en-US" sz="4000" dirty="0" smtClean="0"/>
              <a:t> </a:t>
            </a:r>
            <a:r>
              <a:rPr lang="en-US" sz="4000" dirty="0" err="1" smtClean="0"/>
              <a:t>kehidupan</a:t>
            </a:r>
            <a:r>
              <a:rPr lang="en-US" sz="4000" dirty="0" smtClean="0"/>
              <a:t>. </a:t>
            </a:r>
            <a:r>
              <a:rPr lang="en-US" sz="4000" dirty="0" err="1" smtClean="0"/>
              <a:t>Kematian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err="1" smtClean="0"/>
              <a:t>membuat</a:t>
            </a:r>
            <a:r>
              <a:rPr lang="en-US" sz="4000" dirty="0" smtClean="0"/>
              <a:t> </a:t>
            </a:r>
            <a:r>
              <a:rPr lang="en-US" sz="4000" dirty="0" err="1" smtClean="0"/>
              <a:t>hidup</a:t>
            </a:r>
            <a:r>
              <a:rPr lang="en-US" sz="4000" dirty="0" smtClean="0"/>
              <a:t> </a:t>
            </a:r>
            <a:r>
              <a:rPr lang="en-US" sz="4000" dirty="0" err="1" smtClean="0"/>
              <a:t>berputar</a:t>
            </a:r>
            <a:r>
              <a:rPr lang="en-US" sz="4000" dirty="0" smtClean="0"/>
              <a:t>. </a:t>
            </a:r>
            <a:r>
              <a:rPr lang="en-US" sz="4000" dirty="0" err="1" smtClean="0"/>
              <a:t>Dengannya</a:t>
            </a:r>
            <a:r>
              <a:rPr lang="en-US" sz="4000" dirty="0" smtClean="0"/>
              <a:t> </a:t>
            </a:r>
            <a:r>
              <a:rPr lang="en-US" sz="4000" dirty="0" err="1" smtClean="0"/>
              <a:t>maka</a:t>
            </a:r>
            <a:r>
              <a:rPr lang="en-US" sz="4000" dirty="0" smtClean="0"/>
              <a:t> yang </a:t>
            </a:r>
            <a:r>
              <a:rPr lang="en-US" sz="4000" dirty="0" err="1" smtClean="0"/>
              <a:t>tua</a:t>
            </a:r>
            <a:r>
              <a:rPr lang="en-US" sz="4000" dirty="0" smtClean="0"/>
              <a:t> </a:t>
            </a:r>
            <a:r>
              <a:rPr lang="en-US" sz="4000" dirty="0" err="1" smtClean="0"/>
              <a:t>menyingkir</a:t>
            </a:r>
            <a:r>
              <a:rPr lang="en-US" sz="4000" dirty="0" smtClean="0"/>
              <a:t> </a:t>
            </a:r>
            <a:r>
              <a:rPr lang="en-US" sz="4000" dirty="0" err="1" smtClean="0"/>
              <a:t>untuk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err="1" smtClean="0"/>
              <a:t>digantikan</a:t>
            </a:r>
            <a:r>
              <a:rPr lang="en-US" sz="4000" dirty="0" smtClean="0"/>
              <a:t> yang </a:t>
            </a:r>
            <a:r>
              <a:rPr lang="en-US" sz="4000" dirty="0" err="1" smtClean="0"/>
              <a:t>muda</a:t>
            </a:r>
            <a:r>
              <a:rPr lang="en-US" sz="4000" dirty="0" smtClean="0"/>
              <a:t>. </a:t>
            </a:r>
            <a:r>
              <a:rPr lang="en-US" sz="4000" dirty="0" err="1" smtClean="0"/>
              <a:t>Maaf</a:t>
            </a:r>
            <a:r>
              <a:rPr lang="en-US" sz="4000" dirty="0" smtClean="0"/>
              <a:t> </a:t>
            </a:r>
            <a:r>
              <a:rPr lang="en-US" sz="4000" dirty="0" err="1" smtClean="0"/>
              <a:t>bila</a:t>
            </a:r>
            <a:r>
              <a:rPr lang="en-US" sz="4000" dirty="0" smtClean="0"/>
              <a:t> </a:t>
            </a:r>
            <a:r>
              <a:rPr lang="en-US" sz="4000" dirty="0" err="1" smtClean="0"/>
              <a:t>terlalu</a:t>
            </a:r>
            <a:r>
              <a:rPr lang="en-US" sz="4000" dirty="0" smtClean="0"/>
              <a:t> dramatis </a:t>
            </a:r>
            <a:r>
              <a:rPr lang="en-US" sz="4000" dirty="0" err="1" smtClean="0"/>
              <a:t>menyampaikannya</a:t>
            </a:r>
            <a:r>
              <a:rPr lang="en-US" sz="4000" dirty="0" smtClean="0"/>
              <a:t>, </a:t>
            </a:r>
            <a:r>
              <a:rPr lang="en-US" sz="4000" dirty="0" err="1" smtClean="0"/>
              <a:t>namun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err="1" smtClean="0"/>
              <a:t>memang</a:t>
            </a:r>
            <a:r>
              <a:rPr lang="en-US" sz="4000" dirty="0" smtClean="0"/>
              <a:t> </a:t>
            </a:r>
            <a:r>
              <a:rPr lang="en-US" sz="4000" dirty="0" err="1" smtClean="0"/>
              <a:t>begitu</a:t>
            </a:r>
            <a:r>
              <a:rPr lang="en-US" sz="4000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terbatas</a:t>
            </a:r>
            <a:r>
              <a:rPr lang="en-US" dirty="0" smtClean="0"/>
              <a:t>, </a:t>
            </a:r>
            <a:r>
              <a:rPr lang="en-US" dirty="0" err="1" smtClean="0"/>
              <a:t>jadi</a:t>
            </a:r>
            <a:r>
              <a:rPr lang="en-US" dirty="0" smtClean="0"/>
              <a:t> </a:t>
            </a:r>
            <a:r>
              <a:rPr lang="en-US" dirty="0" err="1" smtClean="0"/>
              <a:t>jangan</a:t>
            </a:r>
            <a:r>
              <a:rPr lang="en-US" dirty="0" smtClean="0"/>
              <a:t> </a:t>
            </a:r>
            <a:r>
              <a:rPr lang="en-US" dirty="0" err="1" smtClean="0"/>
              <a:t>sia-siakan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menjalani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lain</a:t>
            </a:r>
            <a:r>
              <a:rPr lang="en-US" dirty="0" smtClean="0"/>
              <a:t>. </a:t>
            </a:r>
            <a:r>
              <a:rPr lang="en-US" dirty="0" err="1" smtClean="0"/>
              <a:t>Jangan</a:t>
            </a:r>
            <a:r>
              <a:rPr lang="en-US" dirty="0" smtClean="0"/>
              <a:t> </a:t>
            </a:r>
            <a:r>
              <a:rPr lang="en-US" dirty="0" err="1" smtClean="0"/>
              <a:t>terperangkap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dogma-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bersandar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pemikiran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lain. </a:t>
            </a:r>
            <a:endParaRPr lang="en-US" dirty="0" smtClean="0"/>
          </a:p>
          <a:p>
            <a:r>
              <a:rPr lang="en-US" dirty="0" err="1" smtClean="0"/>
              <a:t>Jangan</a:t>
            </a:r>
            <a:r>
              <a:rPr lang="en-US" dirty="0" smtClean="0"/>
              <a:t> </a:t>
            </a:r>
            <a:r>
              <a:rPr lang="en-US" dirty="0" err="1" smtClean="0"/>
              <a:t>biarkan</a:t>
            </a:r>
            <a:r>
              <a:rPr lang="en-US" dirty="0" smtClean="0"/>
              <a:t> </a:t>
            </a:r>
            <a:r>
              <a:rPr lang="en-US" dirty="0" err="1" smtClean="0"/>
              <a:t>omongan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menulikan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mendengar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hati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. </a:t>
            </a:r>
            <a:endParaRPr lang="en-US" dirty="0" smtClean="0"/>
          </a:p>
          <a:p>
            <a:r>
              <a:rPr lang="en-US" dirty="0" smtClean="0"/>
              <a:t>Dan </a:t>
            </a:r>
            <a:r>
              <a:rPr lang="en-US" dirty="0" smtClean="0"/>
              <a:t>yang </a:t>
            </a:r>
            <a:r>
              <a:rPr lang="en-US" dirty="0" err="1" smtClean="0"/>
              <a:t>terpenting</a:t>
            </a:r>
            <a:r>
              <a:rPr lang="en-US" dirty="0" smtClean="0"/>
              <a:t>, </a:t>
            </a:r>
            <a:r>
              <a:rPr lang="en-US" dirty="0" err="1" smtClean="0"/>
              <a:t>miliki</a:t>
            </a:r>
            <a:r>
              <a:rPr lang="en-US" dirty="0" smtClean="0"/>
              <a:t> </a:t>
            </a:r>
            <a:r>
              <a:rPr lang="en-US" dirty="0" err="1" smtClean="0"/>
              <a:t>keberanian</a:t>
            </a:r>
            <a:r>
              <a:rPr lang="en-US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mengikuti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hati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intuisi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pun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smtClean="0"/>
              <a:t>yang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inginkan</a:t>
            </a:r>
            <a:r>
              <a:rPr lang="en-US" dirty="0" smtClean="0"/>
              <a:t>.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nomor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147</TotalTime>
  <Words>660</Words>
  <Application>Microsoft Office PowerPoint</Application>
  <PresentationFormat>On-screen Show (4:3)</PresentationFormat>
  <Paragraphs>97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Flow</vt:lpstr>
      <vt:lpstr>Manusia dan Harapan</vt:lpstr>
      <vt:lpstr>Kenapa terjadi korupsi?</vt:lpstr>
      <vt:lpstr>Fenomena GHT</vt:lpstr>
      <vt:lpstr>Unsur-Unsur Kepribadian</vt:lpstr>
      <vt:lpstr>Macam dorongan naluri</vt:lpstr>
      <vt:lpstr>KEBUTUHAN MANUSIA MENURUT ABRAHAM MASLOW</vt:lpstr>
      <vt:lpstr>Harapan</vt:lpstr>
      <vt:lpstr>Hal-Hal yang Mempengaruhi Harapan</vt:lpstr>
      <vt:lpstr>Slide 9</vt:lpstr>
      <vt:lpstr>Slide 10</vt:lpstr>
      <vt:lpstr>        Lilin-Lilin Kecil  by Chrisye  </vt:lpstr>
      <vt:lpstr>Whitney Houston  (The Greatest Love of All)</vt:lpstr>
      <vt:lpstr>Apa sebab Manusia Mempunyai Harapan?</vt:lpstr>
      <vt:lpstr>CITA-CITA</vt:lpstr>
      <vt:lpstr>Tiga faktor menentukan pencapaian cita-cita</vt:lpstr>
      <vt:lpstr>KEPERCAYAAN</vt:lpstr>
      <vt:lpstr>Kebenaran </vt:lpstr>
      <vt:lpstr>  Kisah Nyata : Randy Pausch &amp;  The Last Lecture</vt:lpstr>
      <vt:lpstr>Harapan Randy Pausch di Sisa Usianya</vt:lpstr>
      <vt:lpstr>Randy Pausch</vt:lpstr>
      <vt:lpstr>Randy Pausch</vt:lpstr>
      <vt:lpstr>Ceramah Steve Jobs di Stanford University (CEO/ Founder Apple Inc.)</vt:lpstr>
      <vt:lpstr>Slide 23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Manusia dan Harapan</dc:title>
  <dc:creator>Ajarn Somboon</dc:creator>
  <cp:lastModifiedBy>Ajarn Somboon</cp:lastModifiedBy>
  <cp:revision>12</cp:revision>
  <dcterms:created xsi:type="dcterms:W3CDTF">2010-03-29T00:37:29Z</dcterms:created>
  <dcterms:modified xsi:type="dcterms:W3CDTF">2010-03-29T03:04:39Z</dcterms:modified>
</cp:coreProperties>
</file>