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A52230-6E18-43AF-9D65-F6554BD5F05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A0991D-4811-4A22-8920-8FAAFB502D39}">
      <dgm:prSet phldrT="[Text]"/>
      <dgm:spPr>
        <a:solidFill>
          <a:schemeClr val="accent3"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r>
            <a:rPr lang="en-US" b="1" dirty="0" smtClean="0"/>
            <a:t>KRIMINOLOGI</a:t>
          </a:r>
          <a:endParaRPr lang="en-US" b="1" dirty="0"/>
        </a:p>
      </dgm:t>
    </dgm:pt>
    <dgm:pt modelId="{CF1BAAB9-8383-4B45-A158-97660A605A4E}" type="parTrans" cxnId="{0F724A76-F65A-4F18-A6C6-CC223B138078}">
      <dgm:prSet/>
      <dgm:spPr/>
      <dgm:t>
        <a:bodyPr/>
        <a:lstStyle/>
        <a:p>
          <a:endParaRPr lang="en-US"/>
        </a:p>
      </dgm:t>
    </dgm:pt>
    <dgm:pt modelId="{60716E26-EF1D-4BDA-98BD-87CD2C08E517}" type="sibTrans" cxnId="{0F724A76-F65A-4F18-A6C6-CC223B138078}">
      <dgm:prSet/>
      <dgm:spPr/>
      <dgm:t>
        <a:bodyPr/>
        <a:lstStyle/>
        <a:p>
          <a:endParaRPr lang="en-US"/>
        </a:p>
      </dgm:t>
    </dgm:pt>
    <dgm:pt modelId="{D35FE892-E61D-4130-96D6-69009F9A30D6}">
      <dgm:prSet phldrT="[Text]"/>
      <dgm:spPr>
        <a:solidFill>
          <a:srgbClr val="0070C0">
            <a:alpha val="90000"/>
          </a:srgbClr>
        </a:solidFill>
      </dgm:spPr>
      <dgm:t>
        <a:bodyPr/>
        <a:lstStyle/>
        <a:p>
          <a:r>
            <a:rPr lang="en-US" b="1" dirty="0" smtClean="0"/>
            <a:t>MURNI </a:t>
          </a:r>
          <a:endParaRPr lang="en-US" b="1" dirty="0"/>
        </a:p>
      </dgm:t>
    </dgm:pt>
    <dgm:pt modelId="{58263D80-855F-4408-A756-3C5933E6369C}" type="parTrans" cxnId="{D680B262-B36C-428F-8B12-437A822E37FC}">
      <dgm:prSet/>
      <dgm:spPr/>
      <dgm:t>
        <a:bodyPr/>
        <a:lstStyle/>
        <a:p>
          <a:endParaRPr lang="en-US"/>
        </a:p>
      </dgm:t>
    </dgm:pt>
    <dgm:pt modelId="{BE2F1BCE-6F48-4FBC-B9DA-0FA87C379B02}" type="sibTrans" cxnId="{D680B262-B36C-428F-8B12-437A822E37FC}">
      <dgm:prSet/>
      <dgm:spPr/>
      <dgm:t>
        <a:bodyPr/>
        <a:lstStyle/>
        <a:p>
          <a:endParaRPr lang="en-US"/>
        </a:p>
      </dgm:t>
    </dgm:pt>
    <dgm:pt modelId="{1660E541-39F7-428E-9999-F9913A521BDD}">
      <dgm:prSet phldrT="[Text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dirty="0" smtClean="0"/>
            <a:t>ANTROPOLOGI KRIMINAL</a:t>
          </a:r>
          <a:endParaRPr lang="en-US" dirty="0"/>
        </a:p>
      </dgm:t>
    </dgm:pt>
    <dgm:pt modelId="{850231DA-007B-4651-BE21-000BCFF832C5}" type="parTrans" cxnId="{3C23FA2D-C532-4F47-844D-019E410CBB86}">
      <dgm:prSet/>
      <dgm:spPr/>
      <dgm:t>
        <a:bodyPr/>
        <a:lstStyle/>
        <a:p>
          <a:endParaRPr lang="en-US"/>
        </a:p>
      </dgm:t>
    </dgm:pt>
    <dgm:pt modelId="{C10A0722-C6D8-4A1A-8DD3-001A668FF81C}" type="sibTrans" cxnId="{3C23FA2D-C532-4F47-844D-019E410CBB86}">
      <dgm:prSet/>
      <dgm:spPr/>
      <dgm:t>
        <a:bodyPr/>
        <a:lstStyle/>
        <a:p>
          <a:endParaRPr lang="en-US"/>
        </a:p>
      </dgm:t>
    </dgm:pt>
    <dgm:pt modelId="{1241312E-E6C1-4765-BB76-7D0A734B12FC}">
      <dgm:prSet phldrT="[Text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dirty="0" smtClean="0"/>
            <a:t>SOSIOLOGI KRIMINAL</a:t>
          </a:r>
          <a:endParaRPr lang="en-US" dirty="0"/>
        </a:p>
      </dgm:t>
    </dgm:pt>
    <dgm:pt modelId="{492529AC-7E24-4EE1-8653-D2363E69228F}" type="parTrans" cxnId="{9A76711D-B147-4D7B-A30F-CD100B6DEA65}">
      <dgm:prSet/>
      <dgm:spPr/>
      <dgm:t>
        <a:bodyPr/>
        <a:lstStyle/>
        <a:p>
          <a:endParaRPr lang="en-US"/>
        </a:p>
      </dgm:t>
    </dgm:pt>
    <dgm:pt modelId="{A600268B-97BA-4796-9624-14523B4A3B93}" type="sibTrans" cxnId="{9A76711D-B147-4D7B-A30F-CD100B6DEA65}">
      <dgm:prSet/>
      <dgm:spPr/>
      <dgm:t>
        <a:bodyPr/>
        <a:lstStyle/>
        <a:p>
          <a:endParaRPr lang="en-US"/>
        </a:p>
      </dgm:t>
    </dgm:pt>
    <dgm:pt modelId="{A9B4CD51-5BED-471A-96EB-489E270EB272}">
      <dgm:prSet phldrT="[Text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b="1" dirty="0" smtClean="0"/>
            <a:t>TERAPAN</a:t>
          </a:r>
          <a:endParaRPr lang="en-US" b="1" dirty="0"/>
        </a:p>
      </dgm:t>
    </dgm:pt>
    <dgm:pt modelId="{8AFE4AE6-C4F1-4907-BCE2-88569889FC82}" type="parTrans" cxnId="{C0765E4E-AF69-4FE0-9B7A-C53335CE3E03}">
      <dgm:prSet/>
      <dgm:spPr/>
      <dgm:t>
        <a:bodyPr/>
        <a:lstStyle/>
        <a:p>
          <a:endParaRPr lang="en-US"/>
        </a:p>
      </dgm:t>
    </dgm:pt>
    <dgm:pt modelId="{97656145-C5E5-419B-82DE-CD445D9573C3}" type="sibTrans" cxnId="{C0765E4E-AF69-4FE0-9B7A-C53335CE3E03}">
      <dgm:prSet/>
      <dgm:spPr/>
      <dgm:t>
        <a:bodyPr/>
        <a:lstStyle/>
        <a:p>
          <a:endParaRPr lang="en-US"/>
        </a:p>
      </dgm:t>
    </dgm:pt>
    <dgm:pt modelId="{9A5E86E1-812D-4252-8DBA-1B609F66D9FE}">
      <dgm:prSet phldrT="[Text]"/>
      <dgm:spPr/>
      <dgm:t>
        <a:bodyPr/>
        <a:lstStyle/>
        <a:p>
          <a:r>
            <a:rPr lang="en-US" dirty="0" smtClean="0"/>
            <a:t>HIGIENE KRIMINIL </a:t>
          </a:r>
          <a:endParaRPr lang="en-US" dirty="0"/>
        </a:p>
      </dgm:t>
    </dgm:pt>
    <dgm:pt modelId="{30803CAE-8C5D-4D39-8BDE-86D6225F62EA}" type="parTrans" cxnId="{26518D8F-0E27-487D-B5F6-AA052C1E5933}">
      <dgm:prSet/>
      <dgm:spPr/>
      <dgm:t>
        <a:bodyPr/>
        <a:lstStyle/>
        <a:p>
          <a:endParaRPr lang="en-US"/>
        </a:p>
      </dgm:t>
    </dgm:pt>
    <dgm:pt modelId="{43127BF3-7EF3-470E-8F85-4DC1BA73A77B}" type="sibTrans" cxnId="{26518D8F-0E27-487D-B5F6-AA052C1E5933}">
      <dgm:prSet/>
      <dgm:spPr/>
      <dgm:t>
        <a:bodyPr/>
        <a:lstStyle/>
        <a:p>
          <a:endParaRPr lang="en-US"/>
        </a:p>
      </dgm:t>
    </dgm:pt>
    <dgm:pt modelId="{FFE1DCFA-E4A5-478E-8DCB-0D6B531206D7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dirty="0" smtClean="0"/>
            <a:t>PSIKOLOGI</a:t>
          </a:r>
        </a:p>
        <a:p>
          <a:r>
            <a:rPr lang="en-US" dirty="0" smtClean="0"/>
            <a:t>KRIMINAL</a:t>
          </a:r>
          <a:endParaRPr lang="en-US" dirty="0"/>
        </a:p>
      </dgm:t>
    </dgm:pt>
    <dgm:pt modelId="{AA08DF01-F83D-4CBA-9F2F-ED01F047BF93}" type="parTrans" cxnId="{A4F7D842-2C66-4722-AB4C-26C3EB3C373A}">
      <dgm:prSet/>
      <dgm:spPr/>
      <dgm:t>
        <a:bodyPr/>
        <a:lstStyle/>
        <a:p>
          <a:endParaRPr lang="en-US"/>
        </a:p>
      </dgm:t>
    </dgm:pt>
    <dgm:pt modelId="{B1442C6B-710B-45C9-8190-3EFFB056F643}" type="sibTrans" cxnId="{A4F7D842-2C66-4722-AB4C-26C3EB3C373A}">
      <dgm:prSet/>
      <dgm:spPr/>
      <dgm:t>
        <a:bodyPr/>
        <a:lstStyle/>
        <a:p>
          <a:endParaRPr lang="en-US"/>
        </a:p>
      </dgm:t>
    </dgm:pt>
    <dgm:pt modelId="{C13EF082-2712-4378-8843-DC5F230D1C5A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dirty="0" smtClean="0"/>
            <a:t>PSIKOPATOLOGI</a:t>
          </a:r>
          <a:endParaRPr lang="en-US" dirty="0"/>
        </a:p>
      </dgm:t>
    </dgm:pt>
    <dgm:pt modelId="{C5640E3F-1438-42E6-9FF5-EA06CC2123A0}" type="parTrans" cxnId="{AEF06043-DBA8-4C2D-8A9D-A4CF3F9EDB26}">
      <dgm:prSet/>
      <dgm:spPr/>
      <dgm:t>
        <a:bodyPr/>
        <a:lstStyle/>
        <a:p>
          <a:endParaRPr lang="en-US"/>
        </a:p>
      </dgm:t>
    </dgm:pt>
    <dgm:pt modelId="{4843BD47-1241-4BCB-8059-597F93073892}" type="sibTrans" cxnId="{AEF06043-DBA8-4C2D-8A9D-A4CF3F9EDB26}">
      <dgm:prSet/>
      <dgm:spPr/>
      <dgm:t>
        <a:bodyPr/>
        <a:lstStyle/>
        <a:p>
          <a:endParaRPr lang="en-US"/>
        </a:p>
      </dgm:t>
    </dgm:pt>
    <dgm:pt modelId="{EA432BFB-7794-42EB-89B5-75839CE8B7EE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dirty="0" smtClean="0"/>
            <a:t>PENOLOGI</a:t>
          </a:r>
          <a:endParaRPr lang="en-US" dirty="0"/>
        </a:p>
      </dgm:t>
    </dgm:pt>
    <dgm:pt modelId="{C03DF664-5C5E-42EB-A5FE-10F07D83B47E}" type="parTrans" cxnId="{DFC82111-95DA-4FE4-90FC-03B8EC91CB06}">
      <dgm:prSet/>
      <dgm:spPr/>
      <dgm:t>
        <a:bodyPr/>
        <a:lstStyle/>
        <a:p>
          <a:endParaRPr lang="en-US"/>
        </a:p>
      </dgm:t>
    </dgm:pt>
    <dgm:pt modelId="{5532CC3F-DCBB-485C-A2A1-A81EC103253D}" type="sibTrans" cxnId="{DFC82111-95DA-4FE4-90FC-03B8EC91CB06}">
      <dgm:prSet/>
      <dgm:spPr/>
      <dgm:t>
        <a:bodyPr/>
        <a:lstStyle/>
        <a:p>
          <a:endParaRPr lang="en-US"/>
        </a:p>
      </dgm:t>
    </dgm:pt>
    <dgm:pt modelId="{39FCF31B-522E-4FB0-8A06-91EB4AD8F45E}">
      <dgm:prSet/>
      <dgm:spPr/>
      <dgm:t>
        <a:bodyPr/>
        <a:lstStyle/>
        <a:p>
          <a:r>
            <a:rPr lang="en-US" dirty="0" smtClean="0"/>
            <a:t>POLITIK KRIMINIL </a:t>
          </a:r>
          <a:endParaRPr lang="en-US" dirty="0"/>
        </a:p>
      </dgm:t>
    </dgm:pt>
    <dgm:pt modelId="{46AAF79A-BCEC-46C8-B584-380B46FD81FA}" type="parTrans" cxnId="{A06A7BA3-6755-4513-A277-A78B8C7197D9}">
      <dgm:prSet/>
      <dgm:spPr/>
      <dgm:t>
        <a:bodyPr/>
        <a:lstStyle/>
        <a:p>
          <a:endParaRPr lang="en-US"/>
        </a:p>
      </dgm:t>
    </dgm:pt>
    <dgm:pt modelId="{5992C30C-7092-497E-8492-993E5E4A42C9}" type="sibTrans" cxnId="{A06A7BA3-6755-4513-A277-A78B8C7197D9}">
      <dgm:prSet/>
      <dgm:spPr/>
      <dgm:t>
        <a:bodyPr/>
        <a:lstStyle/>
        <a:p>
          <a:endParaRPr lang="en-US"/>
        </a:p>
      </dgm:t>
    </dgm:pt>
    <dgm:pt modelId="{64328AF1-078A-4E0E-893D-99E3A8859A84}">
      <dgm:prSet/>
      <dgm:spPr/>
      <dgm:t>
        <a:bodyPr/>
        <a:lstStyle/>
        <a:p>
          <a:r>
            <a:rPr lang="en-US" dirty="0" smtClean="0"/>
            <a:t>KRIMINALISTIK</a:t>
          </a:r>
          <a:endParaRPr lang="en-US" dirty="0"/>
        </a:p>
      </dgm:t>
    </dgm:pt>
    <dgm:pt modelId="{B4F1DB8A-9FF6-4E27-8AD4-070819140835}" type="parTrans" cxnId="{CD47A8BA-C76E-4D13-B021-75FAC572B116}">
      <dgm:prSet/>
      <dgm:spPr/>
      <dgm:t>
        <a:bodyPr/>
        <a:lstStyle/>
        <a:p>
          <a:endParaRPr lang="en-US"/>
        </a:p>
      </dgm:t>
    </dgm:pt>
    <dgm:pt modelId="{97A7319B-3306-4AE1-BAC2-67D36AAA1091}" type="sibTrans" cxnId="{CD47A8BA-C76E-4D13-B021-75FAC572B116}">
      <dgm:prSet/>
      <dgm:spPr/>
      <dgm:t>
        <a:bodyPr/>
        <a:lstStyle/>
        <a:p>
          <a:endParaRPr lang="en-US"/>
        </a:p>
      </dgm:t>
    </dgm:pt>
    <dgm:pt modelId="{1F569367-F66F-4BD5-809F-F7DABBD6B439}" type="pres">
      <dgm:prSet presAssocID="{9BA52230-6E18-43AF-9D65-F6554BD5F05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3CED072-6A90-410C-9A4F-47778F7CD021}" type="pres">
      <dgm:prSet presAssocID="{89A0991D-4811-4A22-8920-8FAAFB502D39}" presName="hierRoot1" presStyleCnt="0"/>
      <dgm:spPr/>
    </dgm:pt>
    <dgm:pt modelId="{2F10E18B-28E7-48BB-A3A3-8C18889833C6}" type="pres">
      <dgm:prSet presAssocID="{89A0991D-4811-4A22-8920-8FAAFB502D39}" presName="composite" presStyleCnt="0"/>
      <dgm:spPr/>
    </dgm:pt>
    <dgm:pt modelId="{3081DE10-59D4-458E-A14E-6B1741460611}" type="pres">
      <dgm:prSet presAssocID="{89A0991D-4811-4A22-8920-8FAAFB502D39}" presName="background" presStyleLbl="node0" presStyleIdx="0" presStyleCnt="1"/>
      <dgm:spPr/>
    </dgm:pt>
    <dgm:pt modelId="{30DA0D89-BDDC-4A82-96BB-B2FE9F9B85B1}" type="pres">
      <dgm:prSet presAssocID="{89A0991D-4811-4A22-8920-8FAAFB502D39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5D61C4-B434-44E6-9405-081AA10B320B}" type="pres">
      <dgm:prSet presAssocID="{89A0991D-4811-4A22-8920-8FAAFB502D39}" presName="hierChild2" presStyleCnt="0"/>
      <dgm:spPr/>
    </dgm:pt>
    <dgm:pt modelId="{10CFDC05-ED23-48D0-8DF6-4DD138B5162F}" type="pres">
      <dgm:prSet presAssocID="{58263D80-855F-4408-A756-3C5933E6369C}" presName="Name10" presStyleLbl="parChTrans1D2" presStyleIdx="0" presStyleCnt="2"/>
      <dgm:spPr/>
      <dgm:t>
        <a:bodyPr/>
        <a:lstStyle/>
        <a:p>
          <a:endParaRPr lang="en-US"/>
        </a:p>
      </dgm:t>
    </dgm:pt>
    <dgm:pt modelId="{4D5FCD2D-7D1B-4BEC-8AF2-3393D5ECA137}" type="pres">
      <dgm:prSet presAssocID="{D35FE892-E61D-4130-96D6-69009F9A30D6}" presName="hierRoot2" presStyleCnt="0"/>
      <dgm:spPr/>
    </dgm:pt>
    <dgm:pt modelId="{864DB076-3556-4833-88E7-427E66FD7A41}" type="pres">
      <dgm:prSet presAssocID="{D35FE892-E61D-4130-96D6-69009F9A30D6}" presName="composite2" presStyleCnt="0"/>
      <dgm:spPr/>
    </dgm:pt>
    <dgm:pt modelId="{33E57E2B-2110-43F1-AFD4-91389795C104}" type="pres">
      <dgm:prSet presAssocID="{D35FE892-E61D-4130-96D6-69009F9A30D6}" presName="background2" presStyleLbl="node2" presStyleIdx="0" presStyleCnt="2"/>
      <dgm:spPr/>
    </dgm:pt>
    <dgm:pt modelId="{43E24007-1BEE-4EE1-A74B-AC77DFCD44AF}" type="pres">
      <dgm:prSet presAssocID="{D35FE892-E61D-4130-96D6-69009F9A30D6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0F4793-0BB1-420A-970B-AC5F5C662C66}" type="pres">
      <dgm:prSet presAssocID="{D35FE892-E61D-4130-96D6-69009F9A30D6}" presName="hierChild3" presStyleCnt="0"/>
      <dgm:spPr/>
    </dgm:pt>
    <dgm:pt modelId="{E4643D7C-AE93-42A7-BF00-9E1BC26CB947}" type="pres">
      <dgm:prSet presAssocID="{850231DA-007B-4651-BE21-000BCFF832C5}" presName="Name17" presStyleLbl="parChTrans1D3" presStyleIdx="0" presStyleCnt="6"/>
      <dgm:spPr/>
      <dgm:t>
        <a:bodyPr/>
        <a:lstStyle/>
        <a:p>
          <a:endParaRPr lang="en-US"/>
        </a:p>
      </dgm:t>
    </dgm:pt>
    <dgm:pt modelId="{C903A87C-EBAF-41AA-985D-2732D931B561}" type="pres">
      <dgm:prSet presAssocID="{1660E541-39F7-428E-9999-F9913A521BDD}" presName="hierRoot3" presStyleCnt="0"/>
      <dgm:spPr/>
    </dgm:pt>
    <dgm:pt modelId="{14E6D915-3B9E-43D3-91EB-4D61605DB2E1}" type="pres">
      <dgm:prSet presAssocID="{1660E541-39F7-428E-9999-F9913A521BDD}" presName="composite3" presStyleCnt="0"/>
      <dgm:spPr/>
    </dgm:pt>
    <dgm:pt modelId="{4FA6ADE1-79E1-4A99-9DD6-341F981937F7}" type="pres">
      <dgm:prSet presAssocID="{1660E541-39F7-428E-9999-F9913A521BDD}" presName="background3" presStyleLbl="node3" presStyleIdx="0" presStyleCnt="6"/>
      <dgm:spPr/>
    </dgm:pt>
    <dgm:pt modelId="{A426C08F-EFE6-4D61-B721-E13A6FE49CC0}" type="pres">
      <dgm:prSet presAssocID="{1660E541-39F7-428E-9999-F9913A521BDD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40783A-1E6B-4DE2-9591-BDDC07897D35}" type="pres">
      <dgm:prSet presAssocID="{1660E541-39F7-428E-9999-F9913A521BDD}" presName="hierChild4" presStyleCnt="0"/>
      <dgm:spPr/>
    </dgm:pt>
    <dgm:pt modelId="{78F89BF9-5F43-48B0-836A-139473F86169}" type="pres">
      <dgm:prSet presAssocID="{492529AC-7E24-4EE1-8653-D2363E69228F}" presName="Name17" presStyleLbl="parChTrans1D3" presStyleIdx="1" presStyleCnt="6"/>
      <dgm:spPr/>
      <dgm:t>
        <a:bodyPr/>
        <a:lstStyle/>
        <a:p>
          <a:endParaRPr lang="en-US"/>
        </a:p>
      </dgm:t>
    </dgm:pt>
    <dgm:pt modelId="{BA767AF9-0FB9-447C-B271-D78FCF321597}" type="pres">
      <dgm:prSet presAssocID="{1241312E-E6C1-4765-BB76-7D0A734B12FC}" presName="hierRoot3" presStyleCnt="0"/>
      <dgm:spPr/>
    </dgm:pt>
    <dgm:pt modelId="{7D3C8FCB-B8A7-42AC-85ED-8EE07A681A4C}" type="pres">
      <dgm:prSet presAssocID="{1241312E-E6C1-4765-BB76-7D0A734B12FC}" presName="composite3" presStyleCnt="0"/>
      <dgm:spPr/>
    </dgm:pt>
    <dgm:pt modelId="{054D2776-A267-42A5-BB85-D6C7827841F0}" type="pres">
      <dgm:prSet presAssocID="{1241312E-E6C1-4765-BB76-7D0A734B12FC}" presName="background3" presStyleLbl="node3" presStyleIdx="1" presStyleCnt="6"/>
      <dgm:spPr/>
    </dgm:pt>
    <dgm:pt modelId="{FF55C625-8CF8-40EA-A366-9F75E27A0B7D}" type="pres">
      <dgm:prSet presAssocID="{1241312E-E6C1-4765-BB76-7D0A734B12FC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623F09-7209-463E-B903-DBBC01587043}" type="pres">
      <dgm:prSet presAssocID="{1241312E-E6C1-4765-BB76-7D0A734B12FC}" presName="hierChild4" presStyleCnt="0"/>
      <dgm:spPr/>
    </dgm:pt>
    <dgm:pt modelId="{8F6C4C4A-A6B5-48A8-ACCE-220E96B4F312}" type="pres">
      <dgm:prSet presAssocID="{AA08DF01-F83D-4CBA-9F2F-ED01F047BF93}" presName="Name17" presStyleLbl="parChTrans1D3" presStyleIdx="2" presStyleCnt="6"/>
      <dgm:spPr/>
      <dgm:t>
        <a:bodyPr/>
        <a:lstStyle/>
        <a:p>
          <a:endParaRPr lang="en-US"/>
        </a:p>
      </dgm:t>
    </dgm:pt>
    <dgm:pt modelId="{EA83D9E9-CE9B-401E-9993-99B0AE19864C}" type="pres">
      <dgm:prSet presAssocID="{FFE1DCFA-E4A5-478E-8DCB-0D6B531206D7}" presName="hierRoot3" presStyleCnt="0"/>
      <dgm:spPr/>
    </dgm:pt>
    <dgm:pt modelId="{3DFF2E29-AA18-4AC6-9448-B4A93D87473C}" type="pres">
      <dgm:prSet presAssocID="{FFE1DCFA-E4A5-478E-8DCB-0D6B531206D7}" presName="composite3" presStyleCnt="0"/>
      <dgm:spPr/>
    </dgm:pt>
    <dgm:pt modelId="{B2ED52EA-2531-4737-B7AE-8D56067C3A43}" type="pres">
      <dgm:prSet presAssocID="{FFE1DCFA-E4A5-478E-8DCB-0D6B531206D7}" presName="background3" presStyleLbl="node3" presStyleIdx="2" presStyleCnt="6"/>
      <dgm:spPr/>
    </dgm:pt>
    <dgm:pt modelId="{F1830ABD-CB51-4095-A074-B84D07CDC18D}" type="pres">
      <dgm:prSet presAssocID="{FFE1DCFA-E4A5-478E-8DCB-0D6B531206D7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59B048-F608-435F-A8F4-3FCB4DF8212D}" type="pres">
      <dgm:prSet presAssocID="{FFE1DCFA-E4A5-478E-8DCB-0D6B531206D7}" presName="hierChild4" presStyleCnt="0"/>
      <dgm:spPr/>
    </dgm:pt>
    <dgm:pt modelId="{36CF6B0D-CB94-459C-A01C-E573AD6A26FE}" type="pres">
      <dgm:prSet presAssocID="{C5640E3F-1438-42E6-9FF5-EA06CC2123A0}" presName="Name23" presStyleLbl="parChTrans1D4" presStyleIdx="0" presStyleCnt="2"/>
      <dgm:spPr/>
      <dgm:t>
        <a:bodyPr/>
        <a:lstStyle/>
        <a:p>
          <a:endParaRPr lang="en-US"/>
        </a:p>
      </dgm:t>
    </dgm:pt>
    <dgm:pt modelId="{9BB503F8-9CEE-4853-A4C9-1C51B7777C80}" type="pres">
      <dgm:prSet presAssocID="{C13EF082-2712-4378-8843-DC5F230D1C5A}" presName="hierRoot4" presStyleCnt="0"/>
      <dgm:spPr/>
    </dgm:pt>
    <dgm:pt modelId="{03C6DAFA-3E23-4291-B316-F4B706FD9DB0}" type="pres">
      <dgm:prSet presAssocID="{C13EF082-2712-4378-8843-DC5F230D1C5A}" presName="composite4" presStyleCnt="0"/>
      <dgm:spPr/>
    </dgm:pt>
    <dgm:pt modelId="{CF4A8263-FC45-4341-A712-ACE299AE4CB0}" type="pres">
      <dgm:prSet presAssocID="{C13EF082-2712-4378-8843-DC5F230D1C5A}" presName="background4" presStyleLbl="node4" presStyleIdx="0" presStyleCnt="2"/>
      <dgm:spPr/>
    </dgm:pt>
    <dgm:pt modelId="{5387F716-4D49-4CFC-9F68-49D7B1489AA9}" type="pres">
      <dgm:prSet presAssocID="{C13EF082-2712-4378-8843-DC5F230D1C5A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9D6A21-CC42-4151-B1EF-AB25B4F5838B}" type="pres">
      <dgm:prSet presAssocID="{C13EF082-2712-4378-8843-DC5F230D1C5A}" presName="hierChild5" presStyleCnt="0"/>
      <dgm:spPr/>
    </dgm:pt>
    <dgm:pt modelId="{DB0B708D-F1AA-4BA0-ACB8-2AAC9773FB4E}" type="pres">
      <dgm:prSet presAssocID="{C03DF664-5C5E-42EB-A5FE-10F07D83B47E}" presName="Name23" presStyleLbl="parChTrans1D4" presStyleIdx="1" presStyleCnt="2"/>
      <dgm:spPr/>
      <dgm:t>
        <a:bodyPr/>
        <a:lstStyle/>
        <a:p>
          <a:endParaRPr lang="en-US"/>
        </a:p>
      </dgm:t>
    </dgm:pt>
    <dgm:pt modelId="{452040BA-DA25-43B8-AA75-5062883A0EE0}" type="pres">
      <dgm:prSet presAssocID="{EA432BFB-7794-42EB-89B5-75839CE8B7EE}" presName="hierRoot4" presStyleCnt="0"/>
      <dgm:spPr/>
    </dgm:pt>
    <dgm:pt modelId="{090E7CD8-80FD-485B-9221-5A505FF4C438}" type="pres">
      <dgm:prSet presAssocID="{EA432BFB-7794-42EB-89B5-75839CE8B7EE}" presName="composite4" presStyleCnt="0"/>
      <dgm:spPr/>
    </dgm:pt>
    <dgm:pt modelId="{4C3539FE-28E0-491B-932A-128C753D82B7}" type="pres">
      <dgm:prSet presAssocID="{EA432BFB-7794-42EB-89B5-75839CE8B7EE}" presName="background4" presStyleLbl="node4" presStyleIdx="1" presStyleCnt="2"/>
      <dgm:spPr/>
    </dgm:pt>
    <dgm:pt modelId="{3D552BEA-83CB-4136-997B-21D2F8223824}" type="pres">
      <dgm:prSet presAssocID="{EA432BFB-7794-42EB-89B5-75839CE8B7EE}" presName="text4" presStyleLbl="fgAcc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5526B2-7954-4204-8DA7-697673118E34}" type="pres">
      <dgm:prSet presAssocID="{EA432BFB-7794-42EB-89B5-75839CE8B7EE}" presName="hierChild5" presStyleCnt="0"/>
      <dgm:spPr/>
    </dgm:pt>
    <dgm:pt modelId="{A00BA7AB-7C43-4108-8EE3-C2581BAAAC75}" type="pres">
      <dgm:prSet presAssocID="{8AFE4AE6-C4F1-4907-BCE2-88569889FC82}" presName="Name10" presStyleLbl="parChTrans1D2" presStyleIdx="1" presStyleCnt="2"/>
      <dgm:spPr/>
      <dgm:t>
        <a:bodyPr/>
        <a:lstStyle/>
        <a:p>
          <a:endParaRPr lang="en-US"/>
        </a:p>
      </dgm:t>
    </dgm:pt>
    <dgm:pt modelId="{4151564F-6E1C-4CE7-8CD2-007A39081116}" type="pres">
      <dgm:prSet presAssocID="{A9B4CD51-5BED-471A-96EB-489E270EB272}" presName="hierRoot2" presStyleCnt="0"/>
      <dgm:spPr/>
    </dgm:pt>
    <dgm:pt modelId="{77FE0FB7-594E-4825-9146-4ECC605E108A}" type="pres">
      <dgm:prSet presAssocID="{A9B4CD51-5BED-471A-96EB-489E270EB272}" presName="composite2" presStyleCnt="0"/>
      <dgm:spPr/>
    </dgm:pt>
    <dgm:pt modelId="{B4A99DA5-737A-4528-9CA6-6F03E1081869}" type="pres">
      <dgm:prSet presAssocID="{A9B4CD51-5BED-471A-96EB-489E270EB272}" presName="background2" presStyleLbl="node2" presStyleIdx="1" presStyleCnt="2"/>
      <dgm:spPr/>
    </dgm:pt>
    <dgm:pt modelId="{1206D839-05BE-40A6-99D7-A9601508A058}" type="pres">
      <dgm:prSet presAssocID="{A9B4CD51-5BED-471A-96EB-489E270EB272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C57C2C-1D28-4162-83DB-C1B643779FD7}" type="pres">
      <dgm:prSet presAssocID="{A9B4CD51-5BED-471A-96EB-489E270EB272}" presName="hierChild3" presStyleCnt="0"/>
      <dgm:spPr/>
    </dgm:pt>
    <dgm:pt modelId="{89FF2CD3-55FD-4BF5-9429-FF83F6D04150}" type="pres">
      <dgm:prSet presAssocID="{30803CAE-8C5D-4D39-8BDE-86D6225F62EA}" presName="Name17" presStyleLbl="parChTrans1D3" presStyleIdx="3" presStyleCnt="6"/>
      <dgm:spPr/>
      <dgm:t>
        <a:bodyPr/>
        <a:lstStyle/>
        <a:p>
          <a:endParaRPr lang="en-US"/>
        </a:p>
      </dgm:t>
    </dgm:pt>
    <dgm:pt modelId="{9F2565C5-4347-4A2A-AA56-C8A373EC0188}" type="pres">
      <dgm:prSet presAssocID="{9A5E86E1-812D-4252-8DBA-1B609F66D9FE}" presName="hierRoot3" presStyleCnt="0"/>
      <dgm:spPr/>
    </dgm:pt>
    <dgm:pt modelId="{BC216E29-C2A4-42A8-9C4B-27BD45186DB0}" type="pres">
      <dgm:prSet presAssocID="{9A5E86E1-812D-4252-8DBA-1B609F66D9FE}" presName="composite3" presStyleCnt="0"/>
      <dgm:spPr/>
    </dgm:pt>
    <dgm:pt modelId="{3C8F0873-FEA2-47CA-8AE1-5CFA31442728}" type="pres">
      <dgm:prSet presAssocID="{9A5E86E1-812D-4252-8DBA-1B609F66D9FE}" presName="background3" presStyleLbl="node3" presStyleIdx="3" presStyleCnt="6"/>
      <dgm:spPr/>
    </dgm:pt>
    <dgm:pt modelId="{E8BCB379-F4D9-4C77-8FC7-69AFB4194684}" type="pres">
      <dgm:prSet presAssocID="{9A5E86E1-812D-4252-8DBA-1B609F66D9FE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5F0E74-1451-440B-B3E9-17AB83D60161}" type="pres">
      <dgm:prSet presAssocID="{9A5E86E1-812D-4252-8DBA-1B609F66D9FE}" presName="hierChild4" presStyleCnt="0"/>
      <dgm:spPr/>
    </dgm:pt>
    <dgm:pt modelId="{1F8DACD2-9034-4E0B-9081-2C1B58938894}" type="pres">
      <dgm:prSet presAssocID="{46AAF79A-BCEC-46C8-B584-380B46FD81FA}" presName="Name17" presStyleLbl="parChTrans1D3" presStyleIdx="4" presStyleCnt="6"/>
      <dgm:spPr/>
      <dgm:t>
        <a:bodyPr/>
        <a:lstStyle/>
        <a:p>
          <a:endParaRPr lang="en-US"/>
        </a:p>
      </dgm:t>
    </dgm:pt>
    <dgm:pt modelId="{5AA5C739-BC7C-4172-9FAC-CE24C48BD99B}" type="pres">
      <dgm:prSet presAssocID="{39FCF31B-522E-4FB0-8A06-91EB4AD8F45E}" presName="hierRoot3" presStyleCnt="0"/>
      <dgm:spPr/>
    </dgm:pt>
    <dgm:pt modelId="{DD29BA4D-00FE-44BE-9FD0-E3C9431DF06C}" type="pres">
      <dgm:prSet presAssocID="{39FCF31B-522E-4FB0-8A06-91EB4AD8F45E}" presName="composite3" presStyleCnt="0"/>
      <dgm:spPr/>
    </dgm:pt>
    <dgm:pt modelId="{15C43BBA-9738-4C92-BD0B-B109A0BC2A93}" type="pres">
      <dgm:prSet presAssocID="{39FCF31B-522E-4FB0-8A06-91EB4AD8F45E}" presName="background3" presStyleLbl="node3" presStyleIdx="4" presStyleCnt="6"/>
      <dgm:spPr/>
    </dgm:pt>
    <dgm:pt modelId="{A5B7B1B5-C89C-4184-8D23-71AC7B9C7FAA}" type="pres">
      <dgm:prSet presAssocID="{39FCF31B-522E-4FB0-8A06-91EB4AD8F45E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180659-9FD1-4664-AB65-4ED3610E2FD7}" type="pres">
      <dgm:prSet presAssocID="{39FCF31B-522E-4FB0-8A06-91EB4AD8F45E}" presName="hierChild4" presStyleCnt="0"/>
      <dgm:spPr/>
    </dgm:pt>
    <dgm:pt modelId="{CC097A16-3CED-4550-B98C-CD32F88225D2}" type="pres">
      <dgm:prSet presAssocID="{B4F1DB8A-9FF6-4E27-8AD4-070819140835}" presName="Name17" presStyleLbl="parChTrans1D3" presStyleIdx="5" presStyleCnt="6"/>
      <dgm:spPr/>
      <dgm:t>
        <a:bodyPr/>
        <a:lstStyle/>
        <a:p>
          <a:endParaRPr lang="en-US"/>
        </a:p>
      </dgm:t>
    </dgm:pt>
    <dgm:pt modelId="{B6CFC829-9A58-4CF5-9150-79DC36738DA9}" type="pres">
      <dgm:prSet presAssocID="{64328AF1-078A-4E0E-893D-99E3A8859A84}" presName="hierRoot3" presStyleCnt="0"/>
      <dgm:spPr/>
    </dgm:pt>
    <dgm:pt modelId="{E4025353-3E37-4075-97DC-E54B59D9D2E3}" type="pres">
      <dgm:prSet presAssocID="{64328AF1-078A-4E0E-893D-99E3A8859A84}" presName="composite3" presStyleCnt="0"/>
      <dgm:spPr/>
    </dgm:pt>
    <dgm:pt modelId="{7958E477-175F-47C9-AA9F-9CBFE16DC17D}" type="pres">
      <dgm:prSet presAssocID="{64328AF1-078A-4E0E-893D-99E3A8859A84}" presName="background3" presStyleLbl="node3" presStyleIdx="5" presStyleCnt="6"/>
      <dgm:spPr/>
    </dgm:pt>
    <dgm:pt modelId="{7289A22F-1C9F-477E-9370-E0736AD76D4E}" type="pres">
      <dgm:prSet presAssocID="{64328AF1-078A-4E0E-893D-99E3A8859A84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16AC13-FAAD-41D3-AAF7-32B4E3237AE6}" type="pres">
      <dgm:prSet presAssocID="{64328AF1-078A-4E0E-893D-99E3A8859A84}" presName="hierChild4" presStyleCnt="0"/>
      <dgm:spPr/>
    </dgm:pt>
  </dgm:ptLst>
  <dgm:cxnLst>
    <dgm:cxn modelId="{7A502976-3A1C-43E3-9551-6301780F81C3}" type="presOf" srcId="{492529AC-7E24-4EE1-8653-D2363E69228F}" destId="{78F89BF9-5F43-48B0-836A-139473F86169}" srcOrd="0" destOrd="0" presId="urn:microsoft.com/office/officeart/2005/8/layout/hierarchy1"/>
    <dgm:cxn modelId="{3C23FA2D-C532-4F47-844D-019E410CBB86}" srcId="{D35FE892-E61D-4130-96D6-69009F9A30D6}" destId="{1660E541-39F7-428E-9999-F9913A521BDD}" srcOrd="0" destOrd="0" parTransId="{850231DA-007B-4651-BE21-000BCFF832C5}" sibTransId="{C10A0722-C6D8-4A1A-8DD3-001A668FF81C}"/>
    <dgm:cxn modelId="{6BAA1E14-EB62-425D-8744-A99386EF7D26}" type="presOf" srcId="{9A5E86E1-812D-4252-8DBA-1B609F66D9FE}" destId="{E8BCB379-F4D9-4C77-8FC7-69AFB4194684}" srcOrd="0" destOrd="0" presId="urn:microsoft.com/office/officeart/2005/8/layout/hierarchy1"/>
    <dgm:cxn modelId="{CD47A8BA-C76E-4D13-B021-75FAC572B116}" srcId="{A9B4CD51-5BED-471A-96EB-489E270EB272}" destId="{64328AF1-078A-4E0E-893D-99E3A8859A84}" srcOrd="2" destOrd="0" parTransId="{B4F1DB8A-9FF6-4E27-8AD4-070819140835}" sibTransId="{97A7319B-3306-4AE1-BAC2-67D36AAA1091}"/>
    <dgm:cxn modelId="{FEE6A801-B10B-48CF-8AEB-B16D92E59BA7}" type="presOf" srcId="{30803CAE-8C5D-4D39-8BDE-86D6225F62EA}" destId="{89FF2CD3-55FD-4BF5-9429-FF83F6D04150}" srcOrd="0" destOrd="0" presId="urn:microsoft.com/office/officeart/2005/8/layout/hierarchy1"/>
    <dgm:cxn modelId="{FDD5ECCD-161D-4C97-83F7-36F635D9AB3C}" type="presOf" srcId="{AA08DF01-F83D-4CBA-9F2F-ED01F047BF93}" destId="{8F6C4C4A-A6B5-48A8-ACCE-220E96B4F312}" srcOrd="0" destOrd="0" presId="urn:microsoft.com/office/officeart/2005/8/layout/hierarchy1"/>
    <dgm:cxn modelId="{7F21773B-4C2C-4949-8D59-E87DB94468B9}" type="presOf" srcId="{64328AF1-078A-4E0E-893D-99E3A8859A84}" destId="{7289A22F-1C9F-477E-9370-E0736AD76D4E}" srcOrd="0" destOrd="0" presId="urn:microsoft.com/office/officeart/2005/8/layout/hierarchy1"/>
    <dgm:cxn modelId="{B41E9292-A2BC-43B6-A53C-29A590002CB8}" type="presOf" srcId="{C5640E3F-1438-42E6-9FF5-EA06CC2123A0}" destId="{36CF6B0D-CB94-459C-A01C-E573AD6A26FE}" srcOrd="0" destOrd="0" presId="urn:microsoft.com/office/officeart/2005/8/layout/hierarchy1"/>
    <dgm:cxn modelId="{183FFA27-6F6D-42A6-A508-4E13F6CB8E0E}" type="presOf" srcId="{850231DA-007B-4651-BE21-000BCFF832C5}" destId="{E4643D7C-AE93-42A7-BF00-9E1BC26CB947}" srcOrd="0" destOrd="0" presId="urn:microsoft.com/office/officeart/2005/8/layout/hierarchy1"/>
    <dgm:cxn modelId="{1283B310-2E5F-4870-85B2-8884A771B56E}" type="presOf" srcId="{58263D80-855F-4408-A756-3C5933E6369C}" destId="{10CFDC05-ED23-48D0-8DF6-4DD138B5162F}" srcOrd="0" destOrd="0" presId="urn:microsoft.com/office/officeart/2005/8/layout/hierarchy1"/>
    <dgm:cxn modelId="{AEF06043-DBA8-4C2D-8A9D-A4CF3F9EDB26}" srcId="{FFE1DCFA-E4A5-478E-8DCB-0D6B531206D7}" destId="{C13EF082-2712-4378-8843-DC5F230D1C5A}" srcOrd="0" destOrd="0" parTransId="{C5640E3F-1438-42E6-9FF5-EA06CC2123A0}" sibTransId="{4843BD47-1241-4BCB-8059-597F93073892}"/>
    <dgm:cxn modelId="{EF5D6EBF-5599-478F-BB5E-0DC4D6C77B55}" type="presOf" srcId="{39FCF31B-522E-4FB0-8A06-91EB4AD8F45E}" destId="{A5B7B1B5-C89C-4184-8D23-71AC7B9C7FAA}" srcOrd="0" destOrd="0" presId="urn:microsoft.com/office/officeart/2005/8/layout/hierarchy1"/>
    <dgm:cxn modelId="{DAF7A5B9-E687-4D4F-B733-7C524767A250}" type="presOf" srcId="{89A0991D-4811-4A22-8920-8FAAFB502D39}" destId="{30DA0D89-BDDC-4A82-96BB-B2FE9F9B85B1}" srcOrd="0" destOrd="0" presId="urn:microsoft.com/office/officeart/2005/8/layout/hierarchy1"/>
    <dgm:cxn modelId="{04ACD8CF-F371-4E1A-BA38-C3073C8F5B97}" type="presOf" srcId="{A9B4CD51-5BED-471A-96EB-489E270EB272}" destId="{1206D839-05BE-40A6-99D7-A9601508A058}" srcOrd="0" destOrd="0" presId="urn:microsoft.com/office/officeart/2005/8/layout/hierarchy1"/>
    <dgm:cxn modelId="{86271171-C4F2-469D-9224-38ABA55CD124}" type="presOf" srcId="{B4F1DB8A-9FF6-4E27-8AD4-070819140835}" destId="{CC097A16-3CED-4550-B98C-CD32F88225D2}" srcOrd="0" destOrd="0" presId="urn:microsoft.com/office/officeart/2005/8/layout/hierarchy1"/>
    <dgm:cxn modelId="{C0765E4E-AF69-4FE0-9B7A-C53335CE3E03}" srcId="{89A0991D-4811-4A22-8920-8FAAFB502D39}" destId="{A9B4CD51-5BED-471A-96EB-489E270EB272}" srcOrd="1" destOrd="0" parTransId="{8AFE4AE6-C4F1-4907-BCE2-88569889FC82}" sibTransId="{97656145-C5E5-419B-82DE-CD445D9573C3}"/>
    <dgm:cxn modelId="{3EFD9C40-5422-456C-BF7C-713C3ABBC6D9}" type="presOf" srcId="{EA432BFB-7794-42EB-89B5-75839CE8B7EE}" destId="{3D552BEA-83CB-4136-997B-21D2F8223824}" srcOrd="0" destOrd="0" presId="urn:microsoft.com/office/officeart/2005/8/layout/hierarchy1"/>
    <dgm:cxn modelId="{9A76711D-B147-4D7B-A30F-CD100B6DEA65}" srcId="{D35FE892-E61D-4130-96D6-69009F9A30D6}" destId="{1241312E-E6C1-4765-BB76-7D0A734B12FC}" srcOrd="1" destOrd="0" parTransId="{492529AC-7E24-4EE1-8653-D2363E69228F}" sibTransId="{A600268B-97BA-4796-9624-14523B4A3B93}"/>
    <dgm:cxn modelId="{BDA1FF21-7B6F-4BD5-843D-172F176A5D22}" type="presOf" srcId="{FFE1DCFA-E4A5-478E-8DCB-0D6B531206D7}" destId="{F1830ABD-CB51-4095-A074-B84D07CDC18D}" srcOrd="0" destOrd="0" presId="urn:microsoft.com/office/officeart/2005/8/layout/hierarchy1"/>
    <dgm:cxn modelId="{A06A7BA3-6755-4513-A277-A78B8C7197D9}" srcId="{A9B4CD51-5BED-471A-96EB-489E270EB272}" destId="{39FCF31B-522E-4FB0-8A06-91EB4AD8F45E}" srcOrd="1" destOrd="0" parTransId="{46AAF79A-BCEC-46C8-B584-380B46FD81FA}" sibTransId="{5992C30C-7092-497E-8492-993E5E4A42C9}"/>
    <dgm:cxn modelId="{91F773F9-198C-4798-AA55-D382F871C82B}" type="presOf" srcId="{D35FE892-E61D-4130-96D6-69009F9A30D6}" destId="{43E24007-1BEE-4EE1-A74B-AC77DFCD44AF}" srcOrd="0" destOrd="0" presId="urn:microsoft.com/office/officeart/2005/8/layout/hierarchy1"/>
    <dgm:cxn modelId="{0F724A76-F65A-4F18-A6C6-CC223B138078}" srcId="{9BA52230-6E18-43AF-9D65-F6554BD5F059}" destId="{89A0991D-4811-4A22-8920-8FAAFB502D39}" srcOrd="0" destOrd="0" parTransId="{CF1BAAB9-8383-4B45-A158-97660A605A4E}" sibTransId="{60716E26-EF1D-4BDA-98BD-87CD2C08E517}"/>
    <dgm:cxn modelId="{C36A2F3C-066C-4E1F-89B1-D3EE5ABB9FE9}" type="presOf" srcId="{1660E541-39F7-428E-9999-F9913A521BDD}" destId="{A426C08F-EFE6-4D61-B721-E13A6FE49CC0}" srcOrd="0" destOrd="0" presId="urn:microsoft.com/office/officeart/2005/8/layout/hierarchy1"/>
    <dgm:cxn modelId="{475C0A74-CCAA-4404-AE29-532BF35C6838}" type="presOf" srcId="{8AFE4AE6-C4F1-4907-BCE2-88569889FC82}" destId="{A00BA7AB-7C43-4108-8EE3-C2581BAAAC75}" srcOrd="0" destOrd="0" presId="urn:microsoft.com/office/officeart/2005/8/layout/hierarchy1"/>
    <dgm:cxn modelId="{D680B262-B36C-428F-8B12-437A822E37FC}" srcId="{89A0991D-4811-4A22-8920-8FAAFB502D39}" destId="{D35FE892-E61D-4130-96D6-69009F9A30D6}" srcOrd="0" destOrd="0" parTransId="{58263D80-855F-4408-A756-3C5933E6369C}" sibTransId="{BE2F1BCE-6F48-4FBC-B9DA-0FA87C379B02}"/>
    <dgm:cxn modelId="{96FB177D-838A-4998-8E62-801F0A7F10B2}" type="presOf" srcId="{46AAF79A-BCEC-46C8-B584-380B46FD81FA}" destId="{1F8DACD2-9034-4E0B-9081-2C1B58938894}" srcOrd="0" destOrd="0" presId="urn:microsoft.com/office/officeart/2005/8/layout/hierarchy1"/>
    <dgm:cxn modelId="{59E4137A-7FD8-4D8B-9B26-F46FE72F14EF}" type="presOf" srcId="{9BA52230-6E18-43AF-9D65-F6554BD5F059}" destId="{1F569367-F66F-4BD5-809F-F7DABBD6B439}" srcOrd="0" destOrd="0" presId="urn:microsoft.com/office/officeart/2005/8/layout/hierarchy1"/>
    <dgm:cxn modelId="{DFC82111-95DA-4FE4-90FC-03B8EC91CB06}" srcId="{FFE1DCFA-E4A5-478E-8DCB-0D6B531206D7}" destId="{EA432BFB-7794-42EB-89B5-75839CE8B7EE}" srcOrd="1" destOrd="0" parTransId="{C03DF664-5C5E-42EB-A5FE-10F07D83B47E}" sibTransId="{5532CC3F-DCBB-485C-A2A1-A81EC103253D}"/>
    <dgm:cxn modelId="{945F0495-B792-42C7-8F98-0C28FF9A8FCB}" type="presOf" srcId="{1241312E-E6C1-4765-BB76-7D0A734B12FC}" destId="{FF55C625-8CF8-40EA-A366-9F75E27A0B7D}" srcOrd="0" destOrd="0" presId="urn:microsoft.com/office/officeart/2005/8/layout/hierarchy1"/>
    <dgm:cxn modelId="{2BAE4156-0D8F-4A6E-A65E-9D634522777B}" type="presOf" srcId="{C03DF664-5C5E-42EB-A5FE-10F07D83B47E}" destId="{DB0B708D-F1AA-4BA0-ACB8-2AAC9773FB4E}" srcOrd="0" destOrd="0" presId="urn:microsoft.com/office/officeart/2005/8/layout/hierarchy1"/>
    <dgm:cxn modelId="{26518D8F-0E27-487D-B5F6-AA052C1E5933}" srcId="{A9B4CD51-5BED-471A-96EB-489E270EB272}" destId="{9A5E86E1-812D-4252-8DBA-1B609F66D9FE}" srcOrd="0" destOrd="0" parTransId="{30803CAE-8C5D-4D39-8BDE-86D6225F62EA}" sibTransId="{43127BF3-7EF3-470E-8F85-4DC1BA73A77B}"/>
    <dgm:cxn modelId="{E335C71D-CD70-44A3-B60D-D2709D7CC239}" type="presOf" srcId="{C13EF082-2712-4378-8843-DC5F230D1C5A}" destId="{5387F716-4D49-4CFC-9F68-49D7B1489AA9}" srcOrd="0" destOrd="0" presId="urn:microsoft.com/office/officeart/2005/8/layout/hierarchy1"/>
    <dgm:cxn modelId="{A4F7D842-2C66-4722-AB4C-26C3EB3C373A}" srcId="{D35FE892-E61D-4130-96D6-69009F9A30D6}" destId="{FFE1DCFA-E4A5-478E-8DCB-0D6B531206D7}" srcOrd="2" destOrd="0" parTransId="{AA08DF01-F83D-4CBA-9F2F-ED01F047BF93}" sibTransId="{B1442C6B-710B-45C9-8190-3EFFB056F643}"/>
    <dgm:cxn modelId="{FD3E2599-8F7E-4BF6-9551-6FE9CBBB5253}" type="presParOf" srcId="{1F569367-F66F-4BD5-809F-F7DABBD6B439}" destId="{13CED072-6A90-410C-9A4F-47778F7CD021}" srcOrd="0" destOrd="0" presId="urn:microsoft.com/office/officeart/2005/8/layout/hierarchy1"/>
    <dgm:cxn modelId="{26E03A58-0643-4E2A-9531-2ED3FC4FCEA8}" type="presParOf" srcId="{13CED072-6A90-410C-9A4F-47778F7CD021}" destId="{2F10E18B-28E7-48BB-A3A3-8C18889833C6}" srcOrd="0" destOrd="0" presId="urn:microsoft.com/office/officeart/2005/8/layout/hierarchy1"/>
    <dgm:cxn modelId="{EA2725FA-88E1-4C61-A5E7-2A01F7298017}" type="presParOf" srcId="{2F10E18B-28E7-48BB-A3A3-8C18889833C6}" destId="{3081DE10-59D4-458E-A14E-6B1741460611}" srcOrd="0" destOrd="0" presId="urn:microsoft.com/office/officeart/2005/8/layout/hierarchy1"/>
    <dgm:cxn modelId="{0DD78B9C-8A12-4D3C-AB4C-34B83FEC745E}" type="presParOf" srcId="{2F10E18B-28E7-48BB-A3A3-8C18889833C6}" destId="{30DA0D89-BDDC-4A82-96BB-B2FE9F9B85B1}" srcOrd="1" destOrd="0" presId="urn:microsoft.com/office/officeart/2005/8/layout/hierarchy1"/>
    <dgm:cxn modelId="{84951F41-446C-44D2-B269-A29DAA4530BC}" type="presParOf" srcId="{13CED072-6A90-410C-9A4F-47778F7CD021}" destId="{025D61C4-B434-44E6-9405-081AA10B320B}" srcOrd="1" destOrd="0" presId="urn:microsoft.com/office/officeart/2005/8/layout/hierarchy1"/>
    <dgm:cxn modelId="{1534EDF4-5BFB-49A1-B402-89A15AF3EDDA}" type="presParOf" srcId="{025D61C4-B434-44E6-9405-081AA10B320B}" destId="{10CFDC05-ED23-48D0-8DF6-4DD138B5162F}" srcOrd="0" destOrd="0" presId="urn:microsoft.com/office/officeart/2005/8/layout/hierarchy1"/>
    <dgm:cxn modelId="{6BC4CAA5-89C8-4EE8-86BE-22CD5396890B}" type="presParOf" srcId="{025D61C4-B434-44E6-9405-081AA10B320B}" destId="{4D5FCD2D-7D1B-4BEC-8AF2-3393D5ECA137}" srcOrd="1" destOrd="0" presId="urn:microsoft.com/office/officeart/2005/8/layout/hierarchy1"/>
    <dgm:cxn modelId="{C08A7027-BD8C-4716-9181-F162389C61EF}" type="presParOf" srcId="{4D5FCD2D-7D1B-4BEC-8AF2-3393D5ECA137}" destId="{864DB076-3556-4833-88E7-427E66FD7A41}" srcOrd="0" destOrd="0" presId="urn:microsoft.com/office/officeart/2005/8/layout/hierarchy1"/>
    <dgm:cxn modelId="{6F7E5450-5A4B-469D-B7B0-D584BA954A26}" type="presParOf" srcId="{864DB076-3556-4833-88E7-427E66FD7A41}" destId="{33E57E2B-2110-43F1-AFD4-91389795C104}" srcOrd="0" destOrd="0" presId="urn:microsoft.com/office/officeart/2005/8/layout/hierarchy1"/>
    <dgm:cxn modelId="{43B7D3E8-9992-4334-ACCE-323236650ECF}" type="presParOf" srcId="{864DB076-3556-4833-88E7-427E66FD7A41}" destId="{43E24007-1BEE-4EE1-A74B-AC77DFCD44AF}" srcOrd="1" destOrd="0" presId="urn:microsoft.com/office/officeart/2005/8/layout/hierarchy1"/>
    <dgm:cxn modelId="{FB75E435-71F4-4C47-801F-F68C4010EB6C}" type="presParOf" srcId="{4D5FCD2D-7D1B-4BEC-8AF2-3393D5ECA137}" destId="{B80F4793-0BB1-420A-970B-AC5F5C662C66}" srcOrd="1" destOrd="0" presId="urn:microsoft.com/office/officeart/2005/8/layout/hierarchy1"/>
    <dgm:cxn modelId="{3573420D-0FC7-4301-9D5D-1F45F8A9D677}" type="presParOf" srcId="{B80F4793-0BB1-420A-970B-AC5F5C662C66}" destId="{E4643D7C-AE93-42A7-BF00-9E1BC26CB947}" srcOrd="0" destOrd="0" presId="urn:microsoft.com/office/officeart/2005/8/layout/hierarchy1"/>
    <dgm:cxn modelId="{B7A6ADD1-F1D4-449F-859C-C68254D460D5}" type="presParOf" srcId="{B80F4793-0BB1-420A-970B-AC5F5C662C66}" destId="{C903A87C-EBAF-41AA-985D-2732D931B561}" srcOrd="1" destOrd="0" presId="urn:microsoft.com/office/officeart/2005/8/layout/hierarchy1"/>
    <dgm:cxn modelId="{5CC11B01-4D39-4C92-AB67-37F6CCB47804}" type="presParOf" srcId="{C903A87C-EBAF-41AA-985D-2732D931B561}" destId="{14E6D915-3B9E-43D3-91EB-4D61605DB2E1}" srcOrd="0" destOrd="0" presId="urn:microsoft.com/office/officeart/2005/8/layout/hierarchy1"/>
    <dgm:cxn modelId="{5CFC61B2-7DBC-448A-88D3-14447A43D9E9}" type="presParOf" srcId="{14E6D915-3B9E-43D3-91EB-4D61605DB2E1}" destId="{4FA6ADE1-79E1-4A99-9DD6-341F981937F7}" srcOrd="0" destOrd="0" presId="urn:microsoft.com/office/officeart/2005/8/layout/hierarchy1"/>
    <dgm:cxn modelId="{B0B59608-5AE6-4A3A-929A-36358BD9CB46}" type="presParOf" srcId="{14E6D915-3B9E-43D3-91EB-4D61605DB2E1}" destId="{A426C08F-EFE6-4D61-B721-E13A6FE49CC0}" srcOrd="1" destOrd="0" presId="urn:microsoft.com/office/officeart/2005/8/layout/hierarchy1"/>
    <dgm:cxn modelId="{CAC60F8E-7621-40CC-B725-2E0F1C008E4C}" type="presParOf" srcId="{C903A87C-EBAF-41AA-985D-2732D931B561}" destId="{2D40783A-1E6B-4DE2-9591-BDDC07897D35}" srcOrd="1" destOrd="0" presId="urn:microsoft.com/office/officeart/2005/8/layout/hierarchy1"/>
    <dgm:cxn modelId="{E1BB0891-B95F-458A-90D6-7D03D69D8465}" type="presParOf" srcId="{B80F4793-0BB1-420A-970B-AC5F5C662C66}" destId="{78F89BF9-5F43-48B0-836A-139473F86169}" srcOrd="2" destOrd="0" presId="urn:microsoft.com/office/officeart/2005/8/layout/hierarchy1"/>
    <dgm:cxn modelId="{103D2A02-BECC-41CC-89F7-A6007A566155}" type="presParOf" srcId="{B80F4793-0BB1-420A-970B-AC5F5C662C66}" destId="{BA767AF9-0FB9-447C-B271-D78FCF321597}" srcOrd="3" destOrd="0" presId="urn:microsoft.com/office/officeart/2005/8/layout/hierarchy1"/>
    <dgm:cxn modelId="{4A099FDC-C1DD-4BB5-AE70-B6CDC1EC516D}" type="presParOf" srcId="{BA767AF9-0FB9-447C-B271-D78FCF321597}" destId="{7D3C8FCB-B8A7-42AC-85ED-8EE07A681A4C}" srcOrd="0" destOrd="0" presId="urn:microsoft.com/office/officeart/2005/8/layout/hierarchy1"/>
    <dgm:cxn modelId="{520334D7-985E-4C8F-894B-15F01421552D}" type="presParOf" srcId="{7D3C8FCB-B8A7-42AC-85ED-8EE07A681A4C}" destId="{054D2776-A267-42A5-BB85-D6C7827841F0}" srcOrd="0" destOrd="0" presId="urn:microsoft.com/office/officeart/2005/8/layout/hierarchy1"/>
    <dgm:cxn modelId="{FA012998-3519-4E32-A380-4747622A3877}" type="presParOf" srcId="{7D3C8FCB-B8A7-42AC-85ED-8EE07A681A4C}" destId="{FF55C625-8CF8-40EA-A366-9F75E27A0B7D}" srcOrd="1" destOrd="0" presId="urn:microsoft.com/office/officeart/2005/8/layout/hierarchy1"/>
    <dgm:cxn modelId="{D01024CB-2E31-4F14-87D3-59560955B980}" type="presParOf" srcId="{BA767AF9-0FB9-447C-B271-D78FCF321597}" destId="{BF623F09-7209-463E-B903-DBBC01587043}" srcOrd="1" destOrd="0" presId="urn:microsoft.com/office/officeart/2005/8/layout/hierarchy1"/>
    <dgm:cxn modelId="{8C857D72-B286-4203-8A7E-816D5CE1F0F4}" type="presParOf" srcId="{B80F4793-0BB1-420A-970B-AC5F5C662C66}" destId="{8F6C4C4A-A6B5-48A8-ACCE-220E96B4F312}" srcOrd="4" destOrd="0" presId="urn:microsoft.com/office/officeart/2005/8/layout/hierarchy1"/>
    <dgm:cxn modelId="{F3CB9DA5-26D0-4292-8DE8-D97A4F652AFE}" type="presParOf" srcId="{B80F4793-0BB1-420A-970B-AC5F5C662C66}" destId="{EA83D9E9-CE9B-401E-9993-99B0AE19864C}" srcOrd="5" destOrd="0" presId="urn:microsoft.com/office/officeart/2005/8/layout/hierarchy1"/>
    <dgm:cxn modelId="{8B1E6097-79DC-4D0C-85D7-1A47782F27FD}" type="presParOf" srcId="{EA83D9E9-CE9B-401E-9993-99B0AE19864C}" destId="{3DFF2E29-AA18-4AC6-9448-B4A93D87473C}" srcOrd="0" destOrd="0" presId="urn:microsoft.com/office/officeart/2005/8/layout/hierarchy1"/>
    <dgm:cxn modelId="{E127C393-81A3-4197-B28A-E69C4D463C95}" type="presParOf" srcId="{3DFF2E29-AA18-4AC6-9448-B4A93D87473C}" destId="{B2ED52EA-2531-4737-B7AE-8D56067C3A43}" srcOrd="0" destOrd="0" presId="urn:microsoft.com/office/officeart/2005/8/layout/hierarchy1"/>
    <dgm:cxn modelId="{F3F2A5D7-2DD3-4CB8-9F4A-AFCE81C41D91}" type="presParOf" srcId="{3DFF2E29-AA18-4AC6-9448-B4A93D87473C}" destId="{F1830ABD-CB51-4095-A074-B84D07CDC18D}" srcOrd="1" destOrd="0" presId="urn:microsoft.com/office/officeart/2005/8/layout/hierarchy1"/>
    <dgm:cxn modelId="{B66D7E8E-93F1-4FB1-808E-5354B080DC11}" type="presParOf" srcId="{EA83D9E9-CE9B-401E-9993-99B0AE19864C}" destId="{D759B048-F608-435F-A8F4-3FCB4DF8212D}" srcOrd="1" destOrd="0" presId="urn:microsoft.com/office/officeart/2005/8/layout/hierarchy1"/>
    <dgm:cxn modelId="{38F0F08A-0DD6-47C9-AA6D-351E6D717293}" type="presParOf" srcId="{D759B048-F608-435F-A8F4-3FCB4DF8212D}" destId="{36CF6B0D-CB94-459C-A01C-E573AD6A26FE}" srcOrd="0" destOrd="0" presId="urn:microsoft.com/office/officeart/2005/8/layout/hierarchy1"/>
    <dgm:cxn modelId="{1C5ABD51-C39C-4286-8CCA-44E03283FE0E}" type="presParOf" srcId="{D759B048-F608-435F-A8F4-3FCB4DF8212D}" destId="{9BB503F8-9CEE-4853-A4C9-1C51B7777C80}" srcOrd="1" destOrd="0" presId="urn:microsoft.com/office/officeart/2005/8/layout/hierarchy1"/>
    <dgm:cxn modelId="{15B77606-49E7-4B08-AC28-0CD863D14AC4}" type="presParOf" srcId="{9BB503F8-9CEE-4853-A4C9-1C51B7777C80}" destId="{03C6DAFA-3E23-4291-B316-F4B706FD9DB0}" srcOrd="0" destOrd="0" presId="urn:microsoft.com/office/officeart/2005/8/layout/hierarchy1"/>
    <dgm:cxn modelId="{3B078BF7-3AAE-4294-9FFE-48B91152F2F1}" type="presParOf" srcId="{03C6DAFA-3E23-4291-B316-F4B706FD9DB0}" destId="{CF4A8263-FC45-4341-A712-ACE299AE4CB0}" srcOrd="0" destOrd="0" presId="urn:microsoft.com/office/officeart/2005/8/layout/hierarchy1"/>
    <dgm:cxn modelId="{AFF6968D-C1EE-455F-9022-A864A0B8C8C7}" type="presParOf" srcId="{03C6DAFA-3E23-4291-B316-F4B706FD9DB0}" destId="{5387F716-4D49-4CFC-9F68-49D7B1489AA9}" srcOrd="1" destOrd="0" presId="urn:microsoft.com/office/officeart/2005/8/layout/hierarchy1"/>
    <dgm:cxn modelId="{CC90774E-4D89-46F1-ABAB-BD22BF7C0CF3}" type="presParOf" srcId="{9BB503F8-9CEE-4853-A4C9-1C51B7777C80}" destId="{3C9D6A21-CC42-4151-B1EF-AB25B4F5838B}" srcOrd="1" destOrd="0" presId="urn:microsoft.com/office/officeart/2005/8/layout/hierarchy1"/>
    <dgm:cxn modelId="{7FBED8C6-8B98-4AA5-801D-9B08B8DF15A2}" type="presParOf" srcId="{D759B048-F608-435F-A8F4-3FCB4DF8212D}" destId="{DB0B708D-F1AA-4BA0-ACB8-2AAC9773FB4E}" srcOrd="2" destOrd="0" presId="urn:microsoft.com/office/officeart/2005/8/layout/hierarchy1"/>
    <dgm:cxn modelId="{739105F4-69C8-47D9-9246-581DF7756390}" type="presParOf" srcId="{D759B048-F608-435F-A8F4-3FCB4DF8212D}" destId="{452040BA-DA25-43B8-AA75-5062883A0EE0}" srcOrd="3" destOrd="0" presId="urn:microsoft.com/office/officeart/2005/8/layout/hierarchy1"/>
    <dgm:cxn modelId="{BF1CB1C1-4CB1-4528-B618-A8D36BFEBC5F}" type="presParOf" srcId="{452040BA-DA25-43B8-AA75-5062883A0EE0}" destId="{090E7CD8-80FD-485B-9221-5A505FF4C438}" srcOrd="0" destOrd="0" presId="urn:microsoft.com/office/officeart/2005/8/layout/hierarchy1"/>
    <dgm:cxn modelId="{7E3D9291-79E0-43B0-B6E4-88C4B07B07CB}" type="presParOf" srcId="{090E7CD8-80FD-485B-9221-5A505FF4C438}" destId="{4C3539FE-28E0-491B-932A-128C753D82B7}" srcOrd="0" destOrd="0" presId="urn:microsoft.com/office/officeart/2005/8/layout/hierarchy1"/>
    <dgm:cxn modelId="{994F662E-BD0C-4ED9-B866-4A8671BB2213}" type="presParOf" srcId="{090E7CD8-80FD-485B-9221-5A505FF4C438}" destId="{3D552BEA-83CB-4136-997B-21D2F8223824}" srcOrd="1" destOrd="0" presId="urn:microsoft.com/office/officeart/2005/8/layout/hierarchy1"/>
    <dgm:cxn modelId="{16A7C813-0019-4144-8AA2-107E130AD8B5}" type="presParOf" srcId="{452040BA-DA25-43B8-AA75-5062883A0EE0}" destId="{4A5526B2-7954-4204-8DA7-697673118E34}" srcOrd="1" destOrd="0" presId="urn:microsoft.com/office/officeart/2005/8/layout/hierarchy1"/>
    <dgm:cxn modelId="{40C31898-859A-409A-A57E-8D5D8E7B2575}" type="presParOf" srcId="{025D61C4-B434-44E6-9405-081AA10B320B}" destId="{A00BA7AB-7C43-4108-8EE3-C2581BAAAC75}" srcOrd="2" destOrd="0" presId="urn:microsoft.com/office/officeart/2005/8/layout/hierarchy1"/>
    <dgm:cxn modelId="{57E4DE71-0044-4586-A361-BA41EF44FA22}" type="presParOf" srcId="{025D61C4-B434-44E6-9405-081AA10B320B}" destId="{4151564F-6E1C-4CE7-8CD2-007A39081116}" srcOrd="3" destOrd="0" presId="urn:microsoft.com/office/officeart/2005/8/layout/hierarchy1"/>
    <dgm:cxn modelId="{0C2ACD72-8A71-4130-8F00-90C59B1D4089}" type="presParOf" srcId="{4151564F-6E1C-4CE7-8CD2-007A39081116}" destId="{77FE0FB7-594E-4825-9146-4ECC605E108A}" srcOrd="0" destOrd="0" presId="urn:microsoft.com/office/officeart/2005/8/layout/hierarchy1"/>
    <dgm:cxn modelId="{B1D1A3CC-8E77-447D-84A3-351D359CCE14}" type="presParOf" srcId="{77FE0FB7-594E-4825-9146-4ECC605E108A}" destId="{B4A99DA5-737A-4528-9CA6-6F03E1081869}" srcOrd="0" destOrd="0" presId="urn:microsoft.com/office/officeart/2005/8/layout/hierarchy1"/>
    <dgm:cxn modelId="{AF26F554-F69A-48CB-A5C4-02305FB2E684}" type="presParOf" srcId="{77FE0FB7-594E-4825-9146-4ECC605E108A}" destId="{1206D839-05BE-40A6-99D7-A9601508A058}" srcOrd="1" destOrd="0" presId="urn:microsoft.com/office/officeart/2005/8/layout/hierarchy1"/>
    <dgm:cxn modelId="{1CF596FA-D5A6-4F74-B2D2-C2AD5D702349}" type="presParOf" srcId="{4151564F-6E1C-4CE7-8CD2-007A39081116}" destId="{CCC57C2C-1D28-4162-83DB-C1B643779FD7}" srcOrd="1" destOrd="0" presId="urn:microsoft.com/office/officeart/2005/8/layout/hierarchy1"/>
    <dgm:cxn modelId="{D0AFC3AB-50C4-4C32-8FF7-67C7545A8C53}" type="presParOf" srcId="{CCC57C2C-1D28-4162-83DB-C1B643779FD7}" destId="{89FF2CD3-55FD-4BF5-9429-FF83F6D04150}" srcOrd="0" destOrd="0" presId="urn:microsoft.com/office/officeart/2005/8/layout/hierarchy1"/>
    <dgm:cxn modelId="{EC9CF370-CB73-499B-AF4F-E9CD0506B9B6}" type="presParOf" srcId="{CCC57C2C-1D28-4162-83DB-C1B643779FD7}" destId="{9F2565C5-4347-4A2A-AA56-C8A373EC0188}" srcOrd="1" destOrd="0" presId="urn:microsoft.com/office/officeart/2005/8/layout/hierarchy1"/>
    <dgm:cxn modelId="{6B9E013D-E442-43FF-8929-58996E27C24A}" type="presParOf" srcId="{9F2565C5-4347-4A2A-AA56-C8A373EC0188}" destId="{BC216E29-C2A4-42A8-9C4B-27BD45186DB0}" srcOrd="0" destOrd="0" presId="urn:microsoft.com/office/officeart/2005/8/layout/hierarchy1"/>
    <dgm:cxn modelId="{855E4F3C-DDB8-401D-ABF6-9A828575B301}" type="presParOf" srcId="{BC216E29-C2A4-42A8-9C4B-27BD45186DB0}" destId="{3C8F0873-FEA2-47CA-8AE1-5CFA31442728}" srcOrd="0" destOrd="0" presId="urn:microsoft.com/office/officeart/2005/8/layout/hierarchy1"/>
    <dgm:cxn modelId="{23AB0C7C-CB11-4D61-BC83-69B7230BD2D7}" type="presParOf" srcId="{BC216E29-C2A4-42A8-9C4B-27BD45186DB0}" destId="{E8BCB379-F4D9-4C77-8FC7-69AFB4194684}" srcOrd="1" destOrd="0" presId="urn:microsoft.com/office/officeart/2005/8/layout/hierarchy1"/>
    <dgm:cxn modelId="{F27C31A0-E4EB-4713-A84A-A0DBDF6E3107}" type="presParOf" srcId="{9F2565C5-4347-4A2A-AA56-C8A373EC0188}" destId="{195F0E74-1451-440B-B3E9-17AB83D60161}" srcOrd="1" destOrd="0" presId="urn:microsoft.com/office/officeart/2005/8/layout/hierarchy1"/>
    <dgm:cxn modelId="{7B6A469A-50B5-4968-AB8B-6973803514BF}" type="presParOf" srcId="{CCC57C2C-1D28-4162-83DB-C1B643779FD7}" destId="{1F8DACD2-9034-4E0B-9081-2C1B58938894}" srcOrd="2" destOrd="0" presId="urn:microsoft.com/office/officeart/2005/8/layout/hierarchy1"/>
    <dgm:cxn modelId="{D856CAB7-09CF-4AF6-AA79-7FEEF8627CB6}" type="presParOf" srcId="{CCC57C2C-1D28-4162-83DB-C1B643779FD7}" destId="{5AA5C739-BC7C-4172-9FAC-CE24C48BD99B}" srcOrd="3" destOrd="0" presId="urn:microsoft.com/office/officeart/2005/8/layout/hierarchy1"/>
    <dgm:cxn modelId="{C924E414-5FF2-4F0E-A5CA-5CDE46C4AF2E}" type="presParOf" srcId="{5AA5C739-BC7C-4172-9FAC-CE24C48BD99B}" destId="{DD29BA4D-00FE-44BE-9FD0-E3C9431DF06C}" srcOrd="0" destOrd="0" presId="urn:microsoft.com/office/officeart/2005/8/layout/hierarchy1"/>
    <dgm:cxn modelId="{4092F726-D0B7-4FE2-9724-2AF3A0F96171}" type="presParOf" srcId="{DD29BA4D-00FE-44BE-9FD0-E3C9431DF06C}" destId="{15C43BBA-9738-4C92-BD0B-B109A0BC2A93}" srcOrd="0" destOrd="0" presId="urn:microsoft.com/office/officeart/2005/8/layout/hierarchy1"/>
    <dgm:cxn modelId="{AFA8259B-B113-492E-A419-1751E0E3B8D1}" type="presParOf" srcId="{DD29BA4D-00FE-44BE-9FD0-E3C9431DF06C}" destId="{A5B7B1B5-C89C-4184-8D23-71AC7B9C7FAA}" srcOrd="1" destOrd="0" presId="urn:microsoft.com/office/officeart/2005/8/layout/hierarchy1"/>
    <dgm:cxn modelId="{949139A5-3DAF-4412-84E8-0D2195CBC23E}" type="presParOf" srcId="{5AA5C739-BC7C-4172-9FAC-CE24C48BD99B}" destId="{D4180659-9FD1-4664-AB65-4ED3610E2FD7}" srcOrd="1" destOrd="0" presId="urn:microsoft.com/office/officeart/2005/8/layout/hierarchy1"/>
    <dgm:cxn modelId="{36694026-72AE-436E-A7B7-4032BFE8D915}" type="presParOf" srcId="{CCC57C2C-1D28-4162-83DB-C1B643779FD7}" destId="{CC097A16-3CED-4550-B98C-CD32F88225D2}" srcOrd="4" destOrd="0" presId="urn:microsoft.com/office/officeart/2005/8/layout/hierarchy1"/>
    <dgm:cxn modelId="{E6593444-96E9-478C-A3BE-0D3562BBB3B9}" type="presParOf" srcId="{CCC57C2C-1D28-4162-83DB-C1B643779FD7}" destId="{B6CFC829-9A58-4CF5-9150-79DC36738DA9}" srcOrd="5" destOrd="0" presId="urn:microsoft.com/office/officeart/2005/8/layout/hierarchy1"/>
    <dgm:cxn modelId="{1F63EACA-F348-44A6-A11B-318459D14C1B}" type="presParOf" srcId="{B6CFC829-9A58-4CF5-9150-79DC36738DA9}" destId="{E4025353-3E37-4075-97DC-E54B59D9D2E3}" srcOrd="0" destOrd="0" presId="urn:microsoft.com/office/officeart/2005/8/layout/hierarchy1"/>
    <dgm:cxn modelId="{B3AE1FF4-75CB-4411-962C-F1A7C1C15727}" type="presParOf" srcId="{E4025353-3E37-4075-97DC-E54B59D9D2E3}" destId="{7958E477-175F-47C9-AA9F-9CBFE16DC17D}" srcOrd="0" destOrd="0" presId="urn:microsoft.com/office/officeart/2005/8/layout/hierarchy1"/>
    <dgm:cxn modelId="{4A1F222A-B756-4596-BB2F-9653F0016C53}" type="presParOf" srcId="{E4025353-3E37-4075-97DC-E54B59D9D2E3}" destId="{7289A22F-1C9F-477E-9370-E0736AD76D4E}" srcOrd="1" destOrd="0" presId="urn:microsoft.com/office/officeart/2005/8/layout/hierarchy1"/>
    <dgm:cxn modelId="{E9BB1815-EEEB-4091-BB26-A4FA6C408739}" type="presParOf" srcId="{B6CFC829-9A58-4CF5-9150-79DC36738DA9}" destId="{D116AC13-FAAD-41D3-AAF7-32B4E3237AE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916D36-4415-46AE-BA8A-CF7AD72E56A3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84D2A78-2798-46C1-92AE-44D8AFE332FF}">
      <dgm:prSet phldrT="[Text]"/>
      <dgm:spPr/>
      <dgm:t>
        <a:bodyPr/>
        <a:lstStyle/>
        <a:p>
          <a:r>
            <a:rPr lang="en-US" dirty="0" smtClean="0"/>
            <a:t>KEJAHATAN</a:t>
          </a:r>
          <a:endParaRPr lang="en-US" dirty="0"/>
        </a:p>
      </dgm:t>
    </dgm:pt>
    <dgm:pt modelId="{79569F02-79B6-4E9C-8D2A-62CDC44FA2BA}" type="parTrans" cxnId="{70D13E7C-B634-4C3A-9752-CD9EDC20AB6E}">
      <dgm:prSet/>
      <dgm:spPr/>
      <dgm:t>
        <a:bodyPr/>
        <a:lstStyle/>
        <a:p>
          <a:endParaRPr lang="en-US"/>
        </a:p>
      </dgm:t>
    </dgm:pt>
    <dgm:pt modelId="{9A780D33-E7DD-445F-8DE1-12703A51209E}" type="sibTrans" cxnId="{70D13E7C-B634-4C3A-9752-CD9EDC20AB6E}">
      <dgm:prSet/>
      <dgm:spPr/>
      <dgm:t>
        <a:bodyPr/>
        <a:lstStyle/>
        <a:p>
          <a:endParaRPr lang="en-US"/>
        </a:p>
      </dgm:t>
    </dgm:pt>
    <dgm:pt modelId="{7EB8C980-89F8-4F8C-BD24-FECBD6ECF822}">
      <dgm:prSet phldrT="[Text]"/>
      <dgm:spPr/>
      <dgm:t>
        <a:bodyPr/>
        <a:lstStyle/>
        <a:p>
          <a:r>
            <a:rPr lang="en-US" dirty="0" smtClean="0"/>
            <a:t>PELAKU ATAU PENJAHAT</a:t>
          </a:r>
          <a:endParaRPr lang="en-US" dirty="0"/>
        </a:p>
      </dgm:t>
    </dgm:pt>
    <dgm:pt modelId="{CE7D3D61-115A-4DD5-900F-6474C0B94750}" type="parTrans" cxnId="{AB717CB5-DA99-41D7-BCD7-68BCC34E269B}">
      <dgm:prSet/>
      <dgm:spPr/>
      <dgm:t>
        <a:bodyPr/>
        <a:lstStyle/>
        <a:p>
          <a:endParaRPr lang="en-US"/>
        </a:p>
      </dgm:t>
    </dgm:pt>
    <dgm:pt modelId="{B9CA2895-0B45-4262-9C12-257247D5F891}" type="sibTrans" cxnId="{AB717CB5-DA99-41D7-BCD7-68BCC34E269B}">
      <dgm:prSet/>
      <dgm:spPr/>
      <dgm:t>
        <a:bodyPr/>
        <a:lstStyle/>
        <a:p>
          <a:endParaRPr lang="en-US"/>
        </a:p>
      </dgm:t>
    </dgm:pt>
    <dgm:pt modelId="{93DE46D9-580A-4DC3-AE19-4F302A6AF8AE}">
      <dgm:prSet phldrT="[Text]"/>
      <dgm:spPr/>
      <dgm:t>
        <a:bodyPr/>
        <a:lstStyle/>
        <a:p>
          <a:r>
            <a:rPr lang="en-US" dirty="0" smtClean="0"/>
            <a:t>REAKSI MASYARAKAT TERHADAP KEJAHATAN, PELAKU DAN KORBAN  KEJAHATAN</a:t>
          </a:r>
          <a:endParaRPr lang="en-US" dirty="0"/>
        </a:p>
      </dgm:t>
    </dgm:pt>
    <dgm:pt modelId="{F2C1603C-64FB-4738-8F1F-F1146701139F}" type="parTrans" cxnId="{00BC71F1-7751-4375-9392-0D543EFC6ABC}">
      <dgm:prSet/>
      <dgm:spPr/>
      <dgm:t>
        <a:bodyPr/>
        <a:lstStyle/>
        <a:p>
          <a:endParaRPr lang="en-US"/>
        </a:p>
      </dgm:t>
    </dgm:pt>
    <dgm:pt modelId="{F74A51AB-879A-4F0A-99BD-1067AA4BFB21}" type="sibTrans" cxnId="{00BC71F1-7751-4375-9392-0D543EFC6ABC}">
      <dgm:prSet/>
      <dgm:spPr/>
      <dgm:t>
        <a:bodyPr/>
        <a:lstStyle/>
        <a:p>
          <a:endParaRPr lang="en-US"/>
        </a:p>
      </dgm:t>
    </dgm:pt>
    <dgm:pt modelId="{DAAD1840-0656-4D1B-B81E-6AADF8B8C762}">
      <dgm:prSet phldrT="[Text]"/>
      <dgm:spPr/>
      <dgm:t>
        <a:bodyPr/>
        <a:lstStyle/>
        <a:p>
          <a:endParaRPr lang="en-US" dirty="0"/>
        </a:p>
      </dgm:t>
    </dgm:pt>
    <dgm:pt modelId="{B9602256-3110-4CC5-AECF-D9607458D6C2}" type="parTrans" cxnId="{4EDDFE43-C17F-4269-91B3-E095347BAAC3}">
      <dgm:prSet/>
      <dgm:spPr/>
      <dgm:t>
        <a:bodyPr/>
        <a:lstStyle/>
        <a:p>
          <a:endParaRPr lang="en-US"/>
        </a:p>
      </dgm:t>
    </dgm:pt>
    <dgm:pt modelId="{D33998A9-D794-4D8F-A637-F608C3C5C9D5}" type="sibTrans" cxnId="{4EDDFE43-C17F-4269-91B3-E095347BAAC3}">
      <dgm:prSet/>
      <dgm:spPr/>
      <dgm:t>
        <a:bodyPr/>
        <a:lstStyle/>
        <a:p>
          <a:endParaRPr lang="en-US"/>
        </a:p>
      </dgm:t>
    </dgm:pt>
    <dgm:pt modelId="{42552BF1-FCD0-45FE-81D6-31E8AB98A790}">
      <dgm:prSet phldrT="[Text]"/>
      <dgm:spPr/>
      <dgm:t>
        <a:bodyPr/>
        <a:lstStyle/>
        <a:p>
          <a:endParaRPr lang="en-US" dirty="0"/>
        </a:p>
      </dgm:t>
    </dgm:pt>
    <dgm:pt modelId="{11FC9D27-4DA1-4B82-8171-BBDD93EE6F0D}" type="parTrans" cxnId="{17446123-0FC5-4530-9E69-E55AD0404510}">
      <dgm:prSet/>
      <dgm:spPr/>
      <dgm:t>
        <a:bodyPr/>
        <a:lstStyle/>
        <a:p>
          <a:endParaRPr lang="en-US"/>
        </a:p>
      </dgm:t>
    </dgm:pt>
    <dgm:pt modelId="{EC5BBBDB-3B2C-436F-8737-BD6E39A57EA0}" type="sibTrans" cxnId="{17446123-0FC5-4530-9E69-E55AD0404510}">
      <dgm:prSet/>
      <dgm:spPr/>
      <dgm:t>
        <a:bodyPr/>
        <a:lstStyle/>
        <a:p>
          <a:endParaRPr lang="en-US"/>
        </a:p>
      </dgm:t>
    </dgm:pt>
    <dgm:pt modelId="{01971A57-2E94-485F-A33E-8C6601A8BF08}" type="pres">
      <dgm:prSet presAssocID="{4A916D36-4415-46AE-BA8A-CF7AD72E56A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FBCFDF-CD80-41E0-BCDD-7459ADD932DC}" type="pres">
      <dgm:prSet presAssocID="{F84D2A78-2798-46C1-92AE-44D8AFE332F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FF57DD-33FF-4363-B665-74230A8165CC}" type="pres">
      <dgm:prSet presAssocID="{9A780D33-E7DD-445F-8DE1-12703A51209E}" presName="sibTrans" presStyleCnt="0"/>
      <dgm:spPr/>
    </dgm:pt>
    <dgm:pt modelId="{CC9440B5-57F0-4EA2-8A0B-280A4DD22397}" type="pres">
      <dgm:prSet presAssocID="{7EB8C980-89F8-4F8C-BD24-FECBD6ECF82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13395E-3BEB-47B0-9556-DB75DCB0CEC4}" type="pres">
      <dgm:prSet presAssocID="{B9CA2895-0B45-4262-9C12-257247D5F891}" presName="sibTrans" presStyleCnt="0"/>
      <dgm:spPr/>
    </dgm:pt>
    <dgm:pt modelId="{DE224CE9-17A9-4B83-A291-F055169434C5}" type="pres">
      <dgm:prSet presAssocID="{93DE46D9-580A-4DC3-AE19-4F302A6AF8A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84633F-19C5-4391-BC92-94B1AF343B5B}" type="presOf" srcId="{DAAD1840-0656-4D1B-B81E-6AADF8B8C762}" destId="{DE224CE9-17A9-4B83-A291-F055169434C5}" srcOrd="0" destOrd="1" presId="urn:microsoft.com/office/officeart/2005/8/layout/default"/>
    <dgm:cxn modelId="{70D13E7C-B634-4C3A-9752-CD9EDC20AB6E}" srcId="{4A916D36-4415-46AE-BA8A-CF7AD72E56A3}" destId="{F84D2A78-2798-46C1-92AE-44D8AFE332FF}" srcOrd="0" destOrd="0" parTransId="{79569F02-79B6-4E9C-8D2A-62CDC44FA2BA}" sibTransId="{9A780D33-E7DD-445F-8DE1-12703A51209E}"/>
    <dgm:cxn modelId="{6481B350-613A-475D-B8E7-FF9A7B45E1E8}" type="presOf" srcId="{F84D2A78-2798-46C1-92AE-44D8AFE332FF}" destId="{D1FBCFDF-CD80-41E0-BCDD-7459ADD932DC}" srcOrd="0" destOrd="0" presId="urn:microsoft.com/office/officeart/2005/8/layout/default"/>
    <dgm:cxn modelId="{9E54703B-96B7-48E6-9C53-0259816BA651}" type="presOf" srcId="{4A916D36-4415-46AE-BA8A-CF7AD72E56A3}" destId="{01971A57-2E94-485F-A33E-8C6601A8BF08}" srcOrd="0" destOrd="0" presId="urn:microsoft.com/office/officeart/2005/8/layout/default"/>
    <dgm:cxn modelId="{AB717CB5-DA99-41D7-BCD7-68BCC34E269B}" srcId="{4A916D36-4415-46AE-BA8A-CF7AD72E56A3}" destId="{7EB8C980-89F8-4F8C-BD24-FECBD6ECF822}" srcOrd="1" destOrd="0" parTransId="{CE7D3D61-115A-4DD5-900F-6474C0B94750}" sibTransId="{B9CA2895-0B45-4262-9C12-257247D5F891}"/>
    <dgm:cxn modelId="{D47366BC-9D7C-4775-85BA-17E13DA8D772}" type="presOf" srcId="{42552BF1-FCD0-45FE-81D6-31E8AB98A790}" destId="{DE224CE9-17A9-4B83-A291-F055169434C5}" srcOrd="0" destOrd="2" presId="urn:microsoft.com/office/officeart/2005/8/layout/default"/>
    <dgm:cxn modelId="{D2B756C7-92E1-4B5E-A5C1-782F962E9782}" type="presOf" srcId="{7EB8C980-89F8-4F8C-BD24-FECBD6ECF822}" destId="{CC9440B5-57F0-4EA2-8A0B-280A4DD22397}" srcOrd="0" destOrd="0" presId="urn:microsoft.com/office/officeart/2005/8/layout/default"/>
    <dgm:cxn modelId="{FC284131-781B-4157-99E4-2D0EC633C711}" type="presOf" srcId="{93DE46D9-580A-4DC3-AE19-4F302A6AF8AE}" destId="{DE224CE9-17A9-4B83-A291-F055169434C5}" srcOrd="0" destOrd="0" presId="urn:microsoft.com/office/officeart/2005/8/layout/default"/>
    <dgm:cxn modelId="{4EDDFE43-C17F-4269-91B3-E095347BAAC3}" srcId="{93DE46D9-580A-4DC3-AE19-4F302A6AF8AE}" destId="{DAAD1840-0656-4D1B-B81E-6AADF8B8C762}" srcOrd="0" destOrd="0" parTransId="{B9602256-3110-4CC5-AECF-D9607458D6C2}" sibTransId="{D33998A9-D794-4D8F-A637-F608C3C5C9D5}"/>
    <dgm:cxn modelId="{00BC71F1-7751-4375-9392-0D543EFC6ABC}" srcId="{4A916D36-4415-46AE-BA8A-CF7AD72E56A3}" destId="{93DE46D9-580A-4DC3-AE19-4F302A6AF8AE}" srcOrd="2" destOrd="0" parTransId="{F2C1603C-64FB-4738-8F1F-F1146701139F}" sibTransId="{F74A51AB-879A-4F0A-99BD-1067AA4BFB21}"/>
    <dgm:cxn modelId="{17446123-0FC5-4530-9E69-E55AD0404510}" srcId="{93DE46D9-580A-4DC3-AE19-4F302A6AF8AE}" destId="{42552BF1-FCD0-45FE-81D6-31E8AB98A790}" srcOrd="1" destOrd="0" parTransId="{11FC9D27-4DA1-4B82-8171-BBDD93EE6F0D}" sibTransId="{EC5BBBDB-3B2C-436F-8737-BD6E39A57EA0}"/>
    <dgm:cxn modelId="{77928287-29A6-40AC-A3E1-8AD2E38225CD}" type="presParOf" srcId="{01971A57-2E94-485F-A33E-8C6601A8BF08}" destId="{D1FBCFDF-CD80-41E0-BCDD-7459ADD932DC}" srcOrd="0" destOrd="0" presId="urn:microsoft.com/office/officeart/2005/8/layout/default"/>
    <dgm:cxn modelId="{CDEC3A2A-0681-42CB-9FA2-236CAC778B20}" type="presParOf" srcId="{01971A57-2E94-485F-A33E-8C6601A8BF08}" destId="{A3FF57DD-33FF-4363-B665-74230A8165CC}" srcOrd="1" destOrd="0" presId="urn:microsoft.com/office/officeart/2005/8/layout/default"/>
    <dgm:cxn modelId="{5D879019-2260-4A15-94CD-D5637E1D0631}" type="presParOf" srcId="{01971A57-2E94-485F-A33E-8C6601A8BF08}" destId="{CC9440B5-57F0-4EA2-8A0B-280A4DD22397}" srcOrd="2" destOrd="0" presId="urn:microsoft.com/office/officeart/2005/8/layout/default"/>
    <dgm:cxn modelId="{7968098F-B006-47C9-9A04-048FF4426DD4}" type="presParOf" srcId="{01971A57-2E94-485F-A33E-8C6601A8BF08}" destId="{DD13395E-3BEB-47B0-9556-DB75DCB0CEC4}" srcOrd="3" destOrd="0" presId="urn:microsoft.com/office/officeart/2005/8/layout/default"/>
    <dgm:cxn modelId="{56536822-6CAF-48A5-AE04-4AB246F2AB29}" type="presParOf" srcId="{01971A57-2E94-485F-A33E-8C6601A8BF08}" destId="{DE224CE9-17A9-4B83-A291-F055169434C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C2A7C5-41EC-4BD4-8462-7D0C3EF6451B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00428DDF-67A7-4665-9F64-FFDB1E802887}">
      <dgm:prSet phldrT="[Text]"/>
      <dgm:spPr/>
      <dgm:t>
        <a:bodyPr/>
        <a:lstStyle/>
        <a:p>
          <a:r>
            <a:rPr lang="en-US" dirty="0" smtClean="0"/>
            <a:t>REDUKSI DATA</a:t>
          </a:r>
          <a:endParaRPr lang="en-US" dirty="0"/>
        </a:p>
      </dgm:t>
    </dgm:pt>
    <dgm:pt modelId="{3737D006-A4E5-4A27-B4F5-BACB0E8748D9}" type="parTrans" cxnId="{2128FC19-F708-4C26-B7D9-59A765A62C24}">
      <dgm:prSet/>
      <dgm:spPr/>
      <dgm:t>
        <a:bodyPr/>
        <a:lstStyle/>
        <a:p>
          <a:endParaRPr lang="en-US"/>
        </a:p>
      </dgm:t>
    </dgm:pt>
    <dgm:pt modelId="{871367CD-41DB-430E-A34C-53E8CC13CF94}" type="sibTrans" cxnId="{2128FC19-F708-4C26-B7D9-59A765A62C24}">
      <dgm:prSet/>
      <dgm:spPr/>
      <dgm:t>
        <a:bodyPr/>
        <a:lstStyle/>
        <a:p>
          <a:endParaRPr lang="en-US"/>
        </a:p>
      </dgm:t>
    </dgm:pt>
    <dgm:pt modelId="{747BAB81-8D23-47AA-9770-92E17E1B11AC}">
      <dgm:prSet phldrT="[Text]"/>
      <dgm:spPr/>
      <dgm:t>
        <a:bodyPr/>
        <a:lstStyle/>
        <a:p>
          <a:r>
            <a:rPr lang="en-US" dirty="0" smtClean="0"/>
            <a:t>ORGANISASI DATA</a:t>
          </a:r>
          <a:endParaRPr lang="en-US" dirty="0"/>
        </a:p>
      </dgm:t>
    </dgm:pt>
    <dgm:pt modelId="{F8F11B7B-9E24-47A9-918B-8553D3195D36}" type="parTrans" cxnId="{0D24EDCC-63E2-41C2-9020-F5FD310953DA}">
      <dgm:prSet/>
      <dgm:spPr/>
      <dgm:t>
        <a:bodyPr/>
        <a:lstStyle/>
        <a:p>
          <a:endParaRPr lang="en-US"/>
        </a:p>
      </dgm:t>
    </dgm:pt>
    <dgm:pt modelId="{7FAD9A6E-AAFE-4F7A-B33A-0CCE51F88B23}" type="sibTrans" cxnId="{0D24EDCC-63E2-41C2-9020-F5FD310953DA}">
      <dgm:prSet/>
      <dgm:spPr/>
      <dgm:t>
        <a:bodyPr/>
        <a:lstStyle/>
        <a:p>
          <a:endParaRPr lang="en-US"/>
        </a:p>
      </dgm:t>
    </dgm:pt>
    <dgm:pt modelId="{E0026999-322C-4725-A2EA-147AC30726F3}">
      <dgm:prSet phldrT="[Text]"/>
      <dgm:spPr/>
      <dgm:t>
        <a:bodyPr/>
        <a:lstStyle/>
        <a:p>
          <a:r>
            <a:rPr lang="en-US" dirty="0" smtClean="0"/>
            <a:t>INTERPRETASI</a:t>
          </a:r>
          <a:endParaRPr lang="en-US" dirty="0"/>
        </a:p>
      </dgm:t>
    </dgm:pt>
    <dgm:pt modelId="{4AF918E8-2434-4C0E-BAC2-450E028D539C}" type="parTrans" cxnId="{2EF2F910-709D-44A4-A21F-9808D557B572}">
      <dgm:prSet/>
      <dgm:spPr/>
      <dgm:t>
        <a:bodyPr/>
        <a:lstStyle/>
        <a:p>
          <a:endParaRPr lang="en-US"/>
        </a:p>
      </dgm:t>
    </dgm:pt>
    <dgm:pt modelId="{FAC8EA2A-5EDC-43EF-A4A6-ABCDE23FF5B1}" type="sibTrans" cxnId="{2EF2F910-709D-44A4-A21F-9808D557B572}">
      <dgm:prSet/>
      <dgm:spPr/>
      <dgm:t>
        <a:bodyPr/>
        <a:lstStyle/>
        <a:p>
          <a:endParaRPr lang="en-US"/>
        </a:p>
      </dgm:t>
    </dgm:pt>
    <dgm:pt modelId="{C9A9ADA3-F87E-4179-8C53-44A653B5F826}" type="pres">
      <dgm:prSet presAssocID="{52C2A7C5-41EC-4BD4-8462-7D0C3EF6451B}" presName="CompostProcess" presStyleCnt="0">
        <dgm:presLayoutVars>
          <dgm:dir/>
          <dgm:resizeHandles val="exact"/>
        </dgm:presLayoutVars>
      </dgm:prSet>
      <dgm:spPr/>
    </dgm:pt>
    <dgm:pt modelId="{BBA584CC-C8E9-41FB-8A83-B30DBA05ECE0}" type="pres">
      <dgm:prSet presAssocID="{52C2A7C5-41EC-4BD4-8462-7D0C3EF6451B}" presName="arrow" presStyleLbl="bgShp" presStyleIdx="0" presStyleCnt="1"/>
      <dgm:spPr/>
    </dgm:pt>
    <dgm:pt modelId="{1E0BB5B4-A25B-42BD-B57C-D145B1848D4F}" type="pres">
      <dgm:prSet presAssocID="{52C2A7C5-41EC-4BD4-8462-7D0C3EF6451B}" presName="linearProcess" presStyleCnt="0"/>
      <dgm:spPr/>
    </dgm:pt>
    <dgm:pt modelId="{13E52486-FE2B-4F21-BB0B-AD74099FE3A2}" type="pres">
      <dgm:prSet presAssocID="{00428DDF-67A7-4665-9F64-FFDB1E80288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C480B4-4363-44B8-B285-92E8521FB7FB}" type="pres">
      <dgm:prSet presAssocID="{871367CD-41DB-430E-A34C-53E8CC13CF94}" presName="sibTrans" presStyleCnt="0"/>
      <dgm:spPr/>
    </dgm:pt>
    <dgm:pt modelId="{DF24264B-CC37-4214-9205-E6DF674EDA66}" type="pres">
      <dgm:prSet presAssocID="{747BAB81-8D23-47AA-9770-92E17E1B11AC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8D5306-811D-4E15-819C-7851A9ADDA5C}" type="pres">
      <dgm:prSet presAssocID="{7FAD9A6E-AAFE-4F7A-B33A-0CCE51F88B23}" presName="sibTrans" presStyleCnt="0"/>
      <dgm:spPr/>
    </dgm:pt>
    <dgm:pt modelId="{23841481-B7EB-45A1-B0DE-2CBD6CC7EDD0}" type="pres">
      <dgm:prSet presAssocID="{E0026999-322C-4725-A2EA-147AC30726F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BC8790-343A-4D86-85F7-C62F49F3EECE}" type="presOf" srcId="{747BAB81-8D23-47AA-9770-92E17E1B11AC}" destId="{DF24264B-CC37-4214-9205-E6DF674EDA66}" srcOrd="0" destOrd="0" presId="urn:microsoft.com/office/officeart/2005/8/layout/hProcess9"/>
    <dgm:cxn modelId="{0D24EDCC-63E2-41C2-9020-F5FD310953DA}" srcId="{52C2A7C5-41EC-4BD4-8462-7D0C3EF6451B}" destId="{747BAB81-8D23-47AA-9770-92E17E1B11AC}" srcOrd="1" destOrd="0" parTransId="{F8F11B7B-9E24-47A9-918B-8553D3195D36}" sibTransId="{7FAD9A6E-AAFE-4F7A-B33A-0CCE51F88B23}"/>
    <dgm:cxn modelId="{A8510133-E014-4DBB-A230-83EDBB55BEBE}" type="presOf" srcId="{52C2A7C5-41EC-4BD4-8462-7D0C3EF6451B}" destId="{C9A9ADA3-F87E-4179-8C53-44A653B5F826}" srcOrd="0" destOrd="0" presId="urn:microsoft.com/office/officeart/2005/8/layout/hProcess9"/>
    <dgm:cxn modelId="{2128FC19-F708-4C26-B7D9-59A765A62C24}" srcId="{52C2A7C5-41EC-4BD4-8462-7D0C3EF6451B}" destId="{00428DDF-67A7-4665-9F64-FFDB1E802887}" srcOrd="0" destOrd="0" parTransId="{3737D006-A4E5-4A27-B4F5-BACB0E8748D9}" sibTransId="{871367CD-41DB-430E-A34C-53E8CC13CF94}"/>
    <dgm:cxn modelId="{5A38DEFB-215B-4D8D-9C69-A436C3991D8C}" type="presOf" srcId="{E0026999-322C-4725-A2EA-147AC30726F3}" destId="{23841481-B7EB-45A1-B0DE-2CBD6CC7EDD0}" srcOrd="0" destOrd="0" presId="urn:microsoft.com/office/officeart/2005/8/layout/hProcess9"/>
    <dgm:cxn modelId="{1EC4B4EB-0182-4E79-8CDD-1C4E16AC687E}" type="presOf" srcId="{00428DDF-67A7-4665-9F64-FFDB1E802887}" destId="{13E52486-FE2B-4F21-BB0B-AD74099FE3A2}" srcOrd="0" destOrd="0" presId="urn:microsoft.com/office/officeart/2005/8/layout/hProcess9"/>
    <dgm:cxn modelId="{2EF2F910-709D-44A4-A21F-9808D557B572}" srcId="{52C2A7C5-41EC-4BD4-8462-7D0C3EF6451B}" destId="{E0026999-322C-4725-A2EA-147AC30726F3}" srcOrd="2" destOrd="0" parTransId="{4AF918E8-2434-4C0E-BAC2-450E028D539C}" sibTransId="{FAC8EA2A-5EDC-43EF-A4A6-ABCDE23FF5B1}"/>
    <dgm:cxn modelId="{64F22316-907E-4FAA-A72E-DC7165D56C0C}" type="presParOf" srcId="{C9A9ADA3-F87E-4179-8C53-44A653B5F826}" destId="{BBA584CC-C8E9-41FB-8A83-B30DBA05ECE0}" srcOrd="0" destOrd="0" presId="urn:microsoft.com/office/officeart/2005/8/layout/hProcess9"/>
    <dgm:cxn modelId="{2B681988-359F-4A4A-8CEF-1AE524CCFEDA}" type="presParOf" srcId="{C9A9ADA3-F87E-4179-8C53-44A653B5F826}" destId="{1E0BB5B4-A25B-42BD-B57C-D145B1848D4F}" srcOrd="1" destOrd="0" presId="urn:microsoft.com/office/officeart/2005/8/layout/hProcess9"/>
    <dgm:cxn modelId="{B09DF026-FABE-49D0-8161-7B15A50D2172}" type="presParOf" srcId="{1E0BB5B4-A25B-42BD-B57C-D145B1848D4F}" destId="{13E52486-FE2B-4F21-BB0B-AD74099FE3A2}" srcOrd="0" destOrd="0" presId="urn:microsoft.com/office/officeart/2005/8/layout/hProcess9"/>
    <dgm:cxn modelId="{394C28C4-C2DB-4033-BA55-A7E46ED53E57}" type="presParOf" srcId="{1E0BB5B4-A25B-42BD-B57C-D145B1848D4F}" destId="{28C480B4-4363-44B8-B285-92E8521FB7FB}" srcOrd="1" destOrd="0" presId="urn:microsoft.com/office/officeart/2005/8/layout/hProcess9"/>
    <dgm:cxn modelId="{6547163F-DD60-47FD-894C-6DBB94C684F8}" type="presParOf" srcId="{1E0BB5B4-A25B-42BD-B57C-D145B1848D4F}" destId="{DF24264B-CC37-4214-9205-E6DF674EDA66}" srcOrd="2" destOrd="0" presId="urn:microsoft.com/office/officeart/2005/8/layout/hProcess9"/>
    <dgm:cxn modelId="{D3CAAA22-E6C6-485F-87DB-039ED5F4A399}" type="presParOf" srcId="{1E0BB5B4-A25B-42BD-B57C-D145B1848D4F}" destId="{3F8D5306-811D-4E15-819C-7851A9ADDA5C}" srcOrd="3" destOrd="0" presId="urn:microsoft.com/office/officeart/2005/8/layout/hProcess9"/>
    <dgm:cxn modelId="{70694597-3361-4A7E-96E6-47E2628041A5}" type="presParOf" srcId="{1E0BB5B4-A25B-42BD-B57C-D145B1848D4F}" destId="{23841481-B7EB-45A1-B0DE-2CBD6CC7EDD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97A16-3CED-4550-B98C-CD32F88225D2}">
      <dsp:nvSpPr>
        <dsp:cNvPr id="0" name=""/>
        <dsp:cNvSpPr/>
      </dsp:nvSpPr>
      <dsp:spPr>
        <a:xfrm>
          <a:off x="5628382" y="2574331"/>
          <a:ext cx="1276331" cy="303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968"/>
              </a:lnTo>
              <a:lnTo>
                <a:pt x="1276331" y="206968"/>
              </a:lnTo>
              <a:lnTo>
                <a:pt x="1276331" y="3037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8DACD2-9034-4E0B-9081-2C1B58938894}">
      <dsp:nvSpPr>
        <dsp:cNvPr id="0" name=""/>
        <dsp:cNvSpPr/>
      </dsp:nvSpPr>
      <dsp:spPr>
        <a:xfrm>
          <a:off x="5582662" y="2574331"/>
          <a:ext cx="91440" cy="3037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37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FF2CD3-55FD-4BF5-9429-FF83F6D04150}">
      <dsp:nvSpPr>
        <dsp:cNvPr id="0" name=""/>
        <dsp:cNvSpPr/>
      </dsp:nvSpPr>
      <dsp:spPr>
        <a:xfrm>
          <a:off x="4352050" y="2574331"/>
          <a:ext cx="1276331" cy="303708"/>
        </a:xfrm>
        <a:custGeom>
          <a:avLst/>
          <a:gdLst/>
          <a:ahLst/>
          <a:cxnLst/>
          <a:rect l="0" t="0" r="0" b="0"/>
          <a:pathLst>
            <a:path>
              <a:moveTo>
                <a:pt x="1276331" y="0"/>
              </a:moveTo>
              <a:lnTo>
                <a:pt x="1276331" y="206968"/>
              </a:lnTo>
              <a:lnTo>
                <a:pt x="0" y="206968"/>
              </a:lnTo>
              <a:lnTo>
                <a:pt x="0" y="3037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0BA7AB-7C43-4108-8EE3-C2581BAAAC75}">
      <dsp:nvSpPr>
        <dsp:cNvPr id="0" name=""/>
        <dsp:cNvSpPr/>
      </dsp:nvSpPr>
      <dsp:spPr>
        <a:xfrm>
          <a:off x="3713884" y="1607510"/>
          <a:ext cx="1914497" cy="303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968"/>
              </a:lnTo>
              <a:lnTo>
                <a:pt x="1914497" y="206968"/>
              </a:lnTo>
              <a:lnTo>
                <a:pt x="1914497" y="30370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0B708D-F1AA-4BA0-ACB8-2AAC9773FB4E}">
      <dsp:nvSpPr>
        <dsp:cNvPr id="0" name=""/>
        <dsp:cNvSpPr/>
      </dsp:nvSpPr>
      <dsp:spPr>
        <a:xfrm>
          <a:off x="3075719" y="3541152"/>
          <a:ext cx="638165" cy="303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968"/>
              </a:lnTo>
              <a:lnTo>
                <a:pt x="638165" y="206968"/>
              </a:lnTo>
              <a:lnTo>
                <a:pt x="638165" y="3037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CF6B0D-CB94-459C-A01C-E573AD6A26FE}">
      <dsp:nvSpPr>
        <dsp:cNvPr id="0" name=""/>
        <dsp:cNvSpPr/>
      </dsp:nvSpPr>
      <dsp:spPr>
        <a:xfrm>
          <a:off x="2437553" y="3541152"/>
          <a:ext cx="638165" cy="303708"/>
        </a:xfrm>
        <a:custGeom>
          <a:avLst/>
          <a:gdLst/>
          <a:ahLst/>
          <a:cxnLst/>
          <a:rect l="0" t="0" r="0" b="0"/>
          <a:pathLst>
            <a:path>
              <a:moveTo>
                <a:pt x="638165" y="0"/>
              </a:moveTo>
              <a:lnTo>
                <a:pt x="638165" y="206968"/>
              </a:lnTo>
              <a:lnTo>
                <a:pt x="0" y="206968"/>
              </a:lnTo>
              <a:lnTo>
                <a:pt x="0" y="3037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C4C4A-A6B5-48A8-ACCE-220E96B4F312}">
      <dsp:nvSpPr>
        <dsp:cNvPr id="0" name=""/>
        <dsp:cNvSpPr/>
      </dsp:nvSpPr>
      <dsp:spPr>
        <a:xfrm>
          <a:off x="1799387" y="2574331"/>
          <a:ext cx="1276331" cy="303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968"/>
              </a:lnTo>
              <a:lnTo>
                <a:pt x="1276331" y="206968"/>
              </a:lnTo>
              <a:lnTo>
                <a:pt x="1276331" y="3037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89BF9-5F43-48B0-836A-139473F86169}">
      <dsp:nvSpPr>
        <dsp:cNvPr id="0" name=""/>
        <dsp:cNvSpPr/>
      </dsp:nvSpPr>
      <dsp:spPr>
        <a:xfrm>
          <a:off x="1753667" y="2574331"/>
          <a:ext cx="91440" cy="3037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37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643D7C-AE93-42A7-BF00-9E1BC26CB947}">
      <dsp:nvSpPr>
        <dsp:cNvPr id="0" name=""/>
        <dsp:cNvSpPr/>
      </dsp:nvSpPr>
      <dsp:spPr>
        <a:xfrm>
          <a:off x="523056" y="2574331"/>
          <a:ext cx="1276331" cy="303708"/>
        </a:xfrm>
        <a:custGeom>
          <a:avLst/>
          <a:gdLst/>
          <a:ahLst/>
          <a:cxnLst/>
          <a:rect l="0" t="0" r="0" b="0"/>
          <a:pathLst>
            <a:path>
              <a:moveTo>
                <a:pt x="1276331" y="0"/>
              </a:moveTo>
              <a:lnTo>
                <a:pt x="1276331" y="206968"/>
              </a:lnTo>
              <a:lnTo>
                <a:pt x="0" y="206968"/>
              </a:lnTo>
              <a:lnTo>
                <a:pt x="0" y="3037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CFDC05-ED23-48D0-8DF6-4DD138B5162F}">
      <dsp:nvSpPr>
        <dsp:cNvPr id="0" name=""/>
        <dsp:cNvSpPr/>
      </dsp:nvSpPr>
      <dsp:spPr>
        <a:xfrm>
          <a:off x="1799387" y="1607510"/>
          <a:ext cx="1914497" cy="303708"/>
        </a:xfrm>
        <a:custGeom>
          <a:avLst/>
          <a:gdLst/>
          <a:ahLst/>
          <a:cxnLst/>
          <a:rect l="0" t="0" r="0" b="0"/>
          <a:pathLst>
            <a:path>
              <a:moveTo>
                <a:pt x="1914497" y="0"/>
              </a:moveTo>
              <a:lnTo>
                <a:pt x="1914497" y="206968"/>
              </a:lnTo>
              <a:lnTo>
                <a:pt x="0" y="206968"/>
              </a:lnTo>
              <a:lnTo>
                <a:pt x="0" y="30370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81DE10-59D4-458E-A14E-6B1741460611}">
      <dsp:nvSpPr>
        <dsp:cNvPr id="0" name=""/>
        <dsp:cNvSpPr/>
      </dsp:nvSpPr>
      <dsp:spPr>
        <a:xfrm>
          <a:off x="3191749" y="944398"/>
          <a:ext cx="1044271" cy="66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DA0D89-BDDC-4A82-96BB-B2FE9F9B85B1}">
      <dsp:nvSpPr>
        <dsp:cNvPr id="0" name=""/>
        <dsp:cNvSpPr/>
      </dsp:nvSpPr>
      <dsp:spPr>
        <a:xfrm>
          <a:off x="3307779" y="1054626"/>
          <a:ext cx="1044271" cy="663112"/>
        </a:xfrm>
        <a:prstGeom prst="roundRect">
          <a:avLst>
            <a:gd name="adj" fmla="val 10000"/>
          </a:avLst>
        </a:prstGeom>
        <a:solidFill>
          <a:schemeClr val="accent3">
            <a:alpha val="90000"/>
          </a:schemeClr>
        </a:solidFill>
        <a:ln w="15875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KRIMINOLOGI</a:t>
          </a:r>
          <a:endParaRPr lang="en-US" sz="1000" b="1" kern="1200" dirty="0"/>
        </a:p>
      </dsp:txBody>
      <dsp:txXfrm>
        <a:off x="3327201" y="1074048"/>
        <a:ext cx="1005427" cy="624268"/>
      </dsp:txXfrm>
    </dsp:sp>
    <dsp:sp modelId="{33E57E2B-2110-43F1-AFD4-91389795C104}">
      <dsp:nvSpPr>
        <dsp:cNvPr id="0" name=""/>
        <dsp:cNvSpPr/>
      </dsp:nvSpPr>
      <dsp:spPr>
        <a:xfrm>
          <a:off x="1277252" y="1911219"/>
          <a:ext cx="1044271" cy="66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24007-1BEE-4EE1-A74B-AC77DFCD44AF}">
      <dsp:nvSpPr>
        <dsp:cNvPr id="0" name=""/>
        <dsp:cNvSpPr/>
      </dsp:nvSpPr>
      <dsp:spPr>
        <a:xfrm>
          <a:off x="1393282" y="2021447"/>
          <a:ext cx="1044271" cy="663112"/>
        </a:xfrm>
        <a:prstGeom prst="roundRect">
          <a:avLst>
            <a:gd name="adj" fmla="val 10000"/>
          </a:avLst>
        </a:prstGeom>
        <a:solidFill>
          <a:srgbClr val="0070C0">
            <a:alpha val="90000"/>
          </a:srgb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MURNI </a:t>
          </a:r>
          <a:endParaRPr lang="en-US" sz="1000" b="1" kern="1200" dirty="0"/>
        </a:p>
      </dsp:txBody>
      <dsp:txXfrm>
        <a:off x="1412704" y="2040869"/>
        <a:ext cx="1005427" cy="624268"/>
      </dsp:txXfrm>
    </dsp:sp>
    <dsp:sp modelId="{4FA6ADE1-79E1-4A99-9DD6-341F981937F7}">
      <dsp:nvSpPr>
        <dsp:cNvPr id="0" name=""/>
        <dsp:cNvSpPr/>
      </dsp:nvSpPr>
      <dsp:spPr>
        <a:xfrm>
          <a:off x="920" y="2878040"/>
          <a:ext cx="1044271" cy="66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26C08F-EFE6-4D61-B721-E13A6FE49CC0}">
      <dsp:nvSpPr>
        <dsp:cNvPr id="0" name=""/>
        <dsp:cNvSpPr/>
      </dsp:nvSpPr>
      <dsp:spPr>
        <a:xfrm>
          <a:off x="116951" y="2988268"/>
          <a:ext cx="1044271" cy="663112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ANTROPOLOGI KRIMINAL</a:t>
          </a:r>
          <a:endParaRPr lang="en-US" sz="1000" kern="1200" dirty="0"/>
        </a:p>
      </dsp:txBody>
      <dsp:txXfrm>
        <a:off x="136373" y="3007690"/>
        <a:ext cx="1005427" cy="624268"/>
      </dsp:txXfrm>
    </dsp:sp>
    <dsp:sp modelId="{054D2776-A267-42A5-BB85-D6C7827841F0}">
      <dsp:nvSpPr>
        <dsp:cNvPr id="0" name=""/>
        <dsp:cNvSpPr/>
      </dsp:nvSpPr>
      <dsp:spPr>
        <a:xfrm>
          <a:off x="1277252" y="2878040"/>
          <a:ext cx="1044271" cy="66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55C625-8CF8-40EA-A366-9F75E27A0B7D}">
      <dsp:nvSpPr>
        <dsp:cNvPr id="0" name=""/>
        <dsp:cNvSpPr/>
      </dsp:nvSpPr>
      <dsp:spPr>
        <a:xfrm>
          <a:off x="1393282" y="2988268"/>
          <a:ext cx="1044271" cy="663112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SOSIOLOGI KRIMINAL</a:t>
          </a:r>
          <a:endParaRPr lang="en-US" sz="1000" kern="1200" dirty="0"/>
        </a:p>
      </dsp:txBody>
      <dsp:txXfrm>
        <a:off x="1412704" y="3007690"/>
        <a:ext cx="1005427" cy="624268"/>
      </dsp:txXfrm>
    </dsp:sp>
    <dsp:sp modelId="{B2ED52EA-2531-4737-B7AE-8D56067C3A43}">
      <dsp:nvSpPr>
        <dsp:cNvPr id="0" name=""/>
        <dsp:cNvSpPr/>
      </dsp:nvSpPr>
      <dsp:spPr>
        <a:xfrm>
          <a:off x="2553583" y="2878040"/>
          <a:ext cx="1044271" cy="66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830ABD-CB51-4095-A074-B84D07CDC18D}">
      <dsp:nvSpPr>
        <dsp:cNvPr id="0" name=""/>
        <dsp:cNvSpPr/>
      </dsp:nvSpPr>
      <dsp:spPr>
        <a:xfrm>
          <a:off x="2669613" y="2988268"/>
          <a:ext cx="1044271" cy="663112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PSIKOLOGI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KRIMINAL</a:t>
          </a:r>
          <a:endParaRPr lang="en-US" sz="1000" kern="1200" dirty="0"/>
        </a:p>
      </dsp:txBody>
      <dsp:txXfrm>
        <a:off x="2689035" y="3007690"/>
        <a:ext cx="1005427" cy="624268"/>
      </dsp:txXfrm>
    </dsp:sp>
    <dsp:sp modelId="{CF4A8263-FC45-4341-A712-ACE299AE4CB0}">
      <dsp:nvSpPr>
        <dsp:cNvPr id="0" name=""/>
        <dsp:cNvSpPr/>
      </dsp:nvSpPr>
      <dsp:spPr>
        <a:xfrm>
          <a:off x="1915417" y="3844861"/>
          <a:ext cx="1044271" cy="66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87F716-4D49-4CFC-9F68-49D7B1489AA9}">
      <dsp:nvSpPr>
        <dsp:cNvPr id="0" name=""/>
        <dsp:cNvSpPr/>
      </dsp:nvSpPr>
      <dsp:spPr>
        <a:xfrm>
          <a:off x="2031448" y="3955089"/>
          <a:ext cx="1044271" cy="663112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PSIKOPATOLOGI</a:t>
          </a:r>
          <a:endParaRPr lang="en-US" sz="1000" kern="1200" dirty="0"/>
        </a:p>
      </dsp:txBody>
      <dsp:txXfrm>
        <a:off x="2050870" y="3974511"/>
        <a:ext cx="1005427" cy="624268"/>
      </dsp:txXfrm>
    </dsp:sp>
    <dsp:sp modelId="{4C3539FE-28E0-491B-932A-128C753D82B7}">
      <dsp:nvSpPr>
        <dsp:cNvPr id="0" name=""/>
        <dsp:cNvSpPr/>
      </dsp:nvSpPr>
      <dsp:spPr>
        <a:xfrm>
          <a:off x="3191749" y="3844861"/>
          <a:ext cx="1044271" cy="66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552BEA-83CB-4136-997B-21D2F8223824}">
      <dsp:nvSpPr>
        <dsp:cNvPr id="0" name=""/>
        <dsp:cNvSpPr/>
      </dsp:nvSpPr>
      <dsp:spPr>
        <a:xfrm>
          <a:off x="3307779" y="3955089"/>
          <a:ext cx="1044271" cy="663112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PENOLOGI</a:t>
          </a:r>
          <a:endParaRPr lang="en-US" sz="1000" kern="1200" dirty="0"/>
        </a:p>
      </dsp:txBody>
      <dsp:txXfrm>
        <a:off x="3327201" y="3974511"/>
        <a:ext cx="1005427" cy="624268"/>
      </dsp:txXfrm>
    </dsp:sp>
    <dsp:sp modelId="{B4A99DA5-737A-4528-9CA6-6F03E1081869}">
      <dsp:nvSpPr>
        <dsp:cNvPr id="0" name=""/>
        <dsp:cNvSpPr/>
      </dsp:nvSpPr>
      <dsp:spPr>
        <a:xfrm>
          <a:off x="5106246" y="1911219"/>
          <a:ext cx="1044271" cy="66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06D839-05BE-40A6-99D7-A9601508A058}">
      <dsp:nvSpPr>
        <dsp:cNvPr id="0" name=""/>
        <dsp:cNvSpPr/>
      </dsp:nvSpPr>
      <dsp:spPr>
        <a:xfrm>
          <a:off x="5222276" y="2021447"/>
          <a:ext cx="1044271" cy="663112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TERAPAN</a:t>
          </a:r>
          <a:endParaRPr lang="en-US" sz="1000" b="1" kern="1200" dirty="0"/>
        </a:p>
      </dsp:txBody>
      <dsp:txXfrm>
        <a:off x="5241698" y="2040869"/>
        <a:ext cx="1005427" cy="624268"/>
      </dsp:txXfrm>
    </dsp:sp>
    <dsp:sp modelId="{3C8F0873-FEA2-47CA-8AE1-5CFA31442728}">
      <dsp:nvSpPr>
        <dsp:cNvPr id="0" name=""/>
        <dsp:cNvSpPr/>
      </dsp:nvSpPr>
      <dsp:spPr>
        <a:xfrm>
          <a:off x="3829915" y="2878040"/>
          <a:ext cx="1044271" cy="66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BCB379-F4D9-4C77-8FC7-69AFB4194684}">
      <dsp:nvSpPr>
        <dsp:cNvPr id="0" name=""/>
        <dsp:cNvSpPr/>
      </dsp:nvSpPr>
      <dsp:spPr>
        <a:xfrm>
          <a:off x="3945945" y="2988268"/>
          <a:ext cx="1044271" cy="663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HIGIENE KRIMINIL </a:t>
          </a:r>
          <a:endParaRPr lang="en-US" sz="1000" kern="1200" dirty="0"/>
        </a:p>
      </dsp:txBody>
      <dsp:txXfrm>
        <a:off x="3965367" y="3007690"/>
        <a:ext cx="1005427" cy="624268"/>
      </dsp:txXfrm>
    </dsp:sp>
    <dsp:sp modelId="{15C43BBA-9738-4C92-BD0B-B109A0BC2A93}">
      <dsp:nvSpPr>
        <dsp:cNvPr id="0" name=""/>
        <dsp:cNvSpPr/>
      </dsp:nvSpPr>
      <dsp:spPr>
        <a:xfrm>
          <a:off x="5106246" y="2878040"/>
          <a:ext cx="1044271" cy="66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7B1B5-C89C-4184-8D23-71AC7B9C7FAA}">
      <dsp:nvSpPr>
        <dsp:cNvPr id="0" name=""/>
        <dsp:cNvSpPr/>
      </dsp:nvSpPr>
      <dsp:spPr>
        <a:xfrm>
          <a:off x="5222276" y="2988268"/>
          <a:ext cx="1044271" cy="663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POLITIK KRIMINIL </a:t>
          </a:r>
          <a:endParaRPr lang="en-US" sz="1000" kern="1200" dirty="0"/>
        </a:p>
      </dsp:txBody>
      <dsp:txXfrm>
        <a:off x="5241698" y="3007690"/>
        <a:ext cx="1005427" cy="624268"/>
      </dsp:txXfrm>
    </dsp:sp>
    <dsp:sp modelId="{7958E477-175F-47C9-AA9F-9CBFE16DC17D}">
      <dsp:nvSpPr>
        <dsp:cNvPr id="0" name=""/>
        <dsp:cNvSpPr/>
      </dsp:nvSpPr>
      <dsp:spPr>
        <a:xfrm>
          <a:off x="6382577" y="2878040"/>
          <a:ext cx="1044271" cy="66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89A22F-1C9F-477E-9370-E0736AD76D4E}">
      <dsp:nvSpPr>
        <dsp:cNvPr id="0" name=""/>
        <dsp:cNvSpPr/>
      </dsp:nvSpPr>
      <dsp:spPr>
        <a:xfrm>
          <a:off x="6498607" y="2988268"/>
          <a:ext cx="1044271" cy="663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KRIMINALISTIK</a:t>
          </a:r>
          <a:endParaRPr lang="en-US" sz="1000" kern="1200" dirty="0"/>
        </a:p>
      </dsp:txBody>
      <dsp:txXfrm>
        <a:off x="6518029" y="3007690"/>
        <a:ext cx="1005427" cy="6242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BCFDF-CD80-41E0-BCDD-7459ADD932DC}">
      <dsp:nvSpPr>
        <dsp:cNvPr id="0" name=""/>
        <dsp:cNvSpPr/>
      </dsp:nvSpPr>
      <dsp:spPr>
        <a:xfrm>
          <a:off x="188179" y="491"/>
          <a:ext cx="2771263" cy="16627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KEJAHATAN</a:t>
          </a:r>
          <a:endParaRPr lang="en-US" sz="1900" kern="1200" dirty="0"/>
        </a:p>
      </dsp:txBody>
      <dsp:txXfrm>
        <a:off x="188179" y="491"/>
        <a:ext cx="2771263" cy="1662758"/>
      </dsp:txXfrm>
    </dsp:sp>
    <dsp:sp modelId="{CC9440B5-57F0-4EA2-8A0B-280A4DD22397}">
      <dsp:nvSpPr>
        <dsp:cNvPr id="0" name=""/>
        <dsp:cNvSpPr/>
      </dsp:nvSpPr>
      <dsp:spPr>
        <a:xfrm>
          <a:off x="3236569" y="491"/>
          <a:ext cx="2771263" cy="16627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PELAKU ATAU PENJAHAT</a:t>
          </a:r>
          <a:endParaRPr lang="en-US" sz="1900" kern="1200" dirty="0"/>
        </a:p>
      </dsp:txBody>
      <dsp:txXfrm>
        <a:off x="3236569" y="491"/>
        <a:ext cx="2771263" cy="1662758"/>
      </dsp:txXfrm>
    </dsp:sp>
    <dsp:sp modelId="{DE224CE9-17A9-4B83-A291-F055169434C5}">
      <dsp:nvSpPr>
        <dsp:cNvPr id="0" name=""/>
        <dsp:cNvSpPr/>
      </dsp:nvSpPr>
      <dsp:spPr>
        <a:xfrm>
          <a:off x="1712374" y="1940375"/>
          <a:ext cx="2771263" cy="166275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REAKSI MASYARAKAT TERHADAP KEJAHATAN, PELAKU DAN KORBAN  KEJAHATAN</a:t>
          </a:r>
          <a:endParaRPr lang="en-US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500" kern="1200" dirty="0"/>
        </a:p>
      </dsp:txBody>
      <dsp:txXfrm>
        <a:off x="1712374" y="1940375"/>
        <a:ext cx="2771263" cy="166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584CC-C8E9-41FB-8A83-B30DBA05ECE0}">
      <dsp:nvSpPr>
        <dsp:cNvPr id="0" name=""/>
        <dsp:cNvSpPr/>
      </dsp:nvSpPr>
      <dsp:spPr>
        <a:xfrm>
          <a:off x="464700" y="0"/>
          <a:ext cx="5266611" cy="3603625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E52486-FE2B-4F21-BB0B-AD74099FE3A2}">
      <dsp:nvSpPr>
        <dsp:cNvPr id="0" name=""/>
        <dsp:cNvSpPr/>
      </dsp:nvSpPr>
      <dsp:spPr>
        <a:xfrm>
          <a:off x="6655" y="1081087"/>
          <a:ext cx="1994341" cy="14414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REDUKSI DATA</a:t>
          </a:r>
          <a:endParaRPr lang="en-US" sz="2100" kern="1200" dirty="0"/>
        </a:p>
      </dsp:txBody>
      <dsp:txXfrm>
        <a:off x="77021" y="1151453"/>
        <a:ext cx="1853609" cy="1300718"/>
      </dsp:txXfrm>
    </dsp:sp>
    <dsp:sp modelId="{DF24264B-CC37-4214-9205-E6DF674EDA66}">
      <dsp:nvSpPr>
        <dsp:cNvPr id="0" name=""/>
        <dsp:cNvSpPr/>
      </dsp:nvSpPr>
      <dsp:spPr>
        <a:xfrm>
          <a:off x="2100835" y="1081087"/>
          <a:ext cx="1994341" cy="14414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ORGANISASI DATA</a:t>
          </a:r>
          <a:endParaRPr lang="en-US" sz="2100" kern="1200" dirty="0"/>
        </a:p>
      </dsp:txBody>
      <dsp:txXfrm>
        <a:off x="2171201" y="1151453"/>
        <a:ext cx="1853609" cy="1300718"/>
      </dsp:txXfrm>
    </dsp:sp>
    <dsp:sp modelId="{23841481-B7EB-45A1-B0DE-2CBD6CC7EDD0}">
      <dsp:nvSpPr>
        <dsp:cNvPr id="0" name=""/>
        <dsp:cNvSpPr/>
      </dsp:nvSpPr>
      <dsp:spPr>
        <a:xfrm>
          <a:off x="4195015" y="1081087"/>
          <a:ext cx="1994341" cy="14414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INTERPRETASI</a:t>
          </a:r>
          <a:endParaRPr lang="en-US" sz="2100" kern="1200" dirty="0"/>
        </a:p>
      </dsp:txBody>
      <dsp:txXfrm>
        <a:off x="4265381" y="1151453"/>
        <a:ext cx="1853609" cy="1300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3FA3079-B410-49C8-B619-BB25E24C3B6B}" type="datetimeFigureOut">
              <a:rPr lang="en-US" smtClean="0"/>
              <a:t>3/17/2012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EEDBEAF-0DB4-480D-9341-E147511767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RUANG  LINGKUP, OBYEK, STUDI KRIMINOLOGI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Heru</a:t>
            </a:r>
            <a:r>
              <a:rPr lang="en-US" dirty="0" smtClean="0"/>
              <a:t> </a:t>
            </a:r>
            <a:r>
              <a:rPr lang="en-US" dirty="0" err="1" smtClean="0"/>
              <a:t>Susetyo</a:t>
            </a:r>
            <a:r>
              <a:rPr lang="en-US" dirty="0" smtClean="0"/>
              <a:t>, SH. LL.M. </a:t>
            </a:r>
            <a:r>
              <a:rPr lang="en-US" dirty="0" err="1" smtClean="0"/>
              <a:t>M.Si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12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6965245" cy="1202485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450766"/>
              </p:ext>
            </p:extLst>
          </p:nvPr>
        </p:nvGraphicFramePr>
        <p:xfrm>
          <a:off x="838200" y="762000"/>
          <a:ext cx="75438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750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ANTROPOLOGI KRIMINAL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meneliti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yang </a:t>
            </a:r>
            <a:r>
              <a:rPr lang="en-US" dirty="0" err="1" smtClean="0"/>
              <a:t>jahat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tingkah</a:t>
            </a:r>
            <a:r>
              <a:rPr lang="en-US" dirty="0" smtClean="0"/>
              <a:t> </a:t>
            </a:r>
            <a:r>
              <a:rPr lang="en-US" dirty="0" err="1" smtClean="0"/>
              <a:t>laku</a:t>
            </a:r>
            <a:r>
              <a:rPr lang="en-US" dirty="0" smtClean="0"/>
              <a:t>, </a:t>
            </a:r>
            <a:r>
              <a:rPr lang="en-US" dirty="0" err="1" smtClean="0"/>
              <a:t>karakter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ciri</a:t>
            </a:r>
            <a:r>
              <a:rPr lang="en-US" dirty="0" smtClean="0"/>
              <a:t> </a:t>
            </a:r>
            <a:r>
              <a:rPr lang="en-US" dirty="0" err="1" smtClean="0"/>
              <a:t>tubuhnya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,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meneliti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suku</a:t>
            </a:r>
            <a:r>
              <a:rPr lang="en-US" dirty="0" smtClean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seterusnya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tingkah</a:t>
            </a:r>
            <a:r>
              <a:rPr lang="en-US" dirty="0" smtClean="0"/>
              <a:t> </a:t>
            </a:r>
            <a:r>
              <a:rPr lang="en-US" dirty="0" err="1" smtClean="0"/>
              <a:t>laku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menimbulkan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melahirkan</a:t>
            </a:r>
            <a:r>
              <a:rPr lang="en-US" dirty="0" smtClean="0"/>
              <a:t> </a:t>
            </a:r>
            <a:r>
              <a:rPr lang="en-US" dirty="0" err="1" smtClean="0"/>
              <a:t>pelaku-pelaku</a:t>
            </a:r>
            <a:r>
              <a:rPr lang="en-US" dirty="0" smtClean="0"/>
              <a:t> </a:t>
            </a:r>
            <a:r>
              <a:rPr lang="en-US" dirty="0" err="1" smtClean="0"/>
              <a:t>kejahatanm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4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SOSIOLOGI KRIMINAL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meneliti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mengetahui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sebab-sebab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PSIKOLOGI KRIMINAL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meneliti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sudut</a:t>
            </a:r>
            <a:r>
              <a:rPr lang="en-US" dirty="0" smtClean="0"/>
              <a:t> </a:t>
            </a:r>
            <a:r>
              <a:rPr lang="en-US" dirty="0" err="1" smtClean="0"/>
              <a:t>kejiwaan</a:t>
            </a:r>
            <a:r>
              <a:rPr lang="en-US" dirty="0" smtClean="0"/>
              <a:t>.  </a:t>
            </a: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kejiwaan</a:t>
            </a:r>
            <a:r>
              <a:rPr lang="en-US" dirty="0" smtClean="0"/>
              <a:t> yang </a:t>
            </a:r>
            <a:r>
              <a:rPr lang="en-US" dirty="0" err="1" smtClean="0"/>
              <a:t>melahirkan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sikap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yang </a:t>
            </a:r>
            <a:r>
              <a:rPr lang="en-US" dirty="0" err="1" smtClean="0"/>
              <a:t>mempengaruhi</a:t>
            </a:r>
            <a:r>
              <a:rPr lang="en-US" dirty="0" smtClean="0"/>
              <a:t> </a:t>
            </a:r>
            <a:r>
              <a:rPr lang="en-US" dirty="0" err="1" smtClean="0"/>
              <a:t>kejiwaan</a:t>
            </a:r>
            <a:r>
              <a:rPr lang="en-US" dirty="0" smtClean="0"/>
              <a:t>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menimbukan</a:t>
            </a:r>
            <a:r>
              <a:rPr lang="en-US" dirty="0" smtClean="0"/>
              <a:t> </a:t>
            </a:r>
            <a:r>
              <a:rPr lang="en-US" dirty="0" err="1" smtClean="0"/>
              <a:t>kejahatan.m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8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PSIKOPATOLOGI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meneliti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penjahat</a:t>
            </a:r>
            <a:r>
              <a:rPr lang="en-US" dirty="0" smtClean="0"/>
              <a:t> yang </a:t>
            </a:r>
            <a:r>
              <a:rPr lang="en-US" dirty="0" err="1" smtClean="0"/>
              <a:t>sakit</a:t>
            </a:r>
            <a:r>
              <a:rPr lang="en-US" dirty="0" smtClean="0"/>
              <a:t> </a:t>
            </a:r>
            <a:r>
              <a:rPr lang="en-US" dirty="0" err="1" smtClean="0"/>
              <a:t>jiwa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urat</a:t>
            </a:r>
            <a:r>
              <a:rPr lang="en-US" dirty="0" smtClean="0"/>
              <a:t> </a:t>
            </a:r>
            <a:r>
              <a:rPr lang="en-US" dirty="0" err="1" smtClean="0"/>
              <a:t>syaraf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19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PENOLOGI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meneliti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penjahat-penjahat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dijatuhi</a:t>
            </a:r>
            <a:r>
              <a:rPr lang="en-US" dirty="0" smtClean="0"/>
              <a:t> </a:t>
            </a:r>
            <a:r>
              <a:rPr lang="en-US" dirty="0" err="1" smtClean="0"/>
              <a:t>hukuman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hukuman</a:t>
            </a:r>
            <a:r>
              <a:rPr lang="en-US" dirty="0" smtClean="0"/>
              <a:t> </a:t>
            </a:r>
            <a:r>
              <a:rPr lang="en-US" dirty="0" err="1" smtClean="0"/>
              <a:t>berdampak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rehabilitasi</a:t>
            </a:r>
            <a:r>
              <a:rPr lang="en-US" dirty="0" smtClean="0"/>
              <a:t> sang </a:t>
            </a:r>
            <a:r>
              <a:rPr lang="en-US" dirty="0" err="1" smtClean="0"/>
              <a:t>pelaku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pemidanaan</a:t>
            </a:r>
            <a:r>
              <a:rPr lang="en-US" dirty="0" smtClean="0"/>
              <a:t> </a:t>
            </a:r>
            <a:r>
              <a:rPr lang="en-US" dirty="0" err="1" smtClean="0"/>
              <a:t>dikaitkan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keseimbangan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pemidanaan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75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HIGIENE KRIMINIL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Usaha-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mencegah</a:t>
            </a:r>
            <a:r>
              <a:rPr lang="en-US" dirty="0" smtClean="0"/>
              <a:t> </a:t>
            </a:r>
            <a:r>
              <a:rPr lang="en-US" dirty="0" err="1" smtClean="0"/>
              <a:t>terjadinya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endParaRPr lang="en-US" dirty="0" smtClean="0"/>
          </a:p>
          <a:p>
            <a:r>
              <a:rPr lang="en-US" dirty="0" err="1" smtClean="0"/>
              <a:t>Menerapkan</a:t>
            </a:r>
            <a:r>
              <a:rPr lang="en-US" dirty="0" smtClean="0"/>
              <a:t> UU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konsisten</a:t>
            </a:r>
            <a:endParaRPr lang="en-US" dirty="0" smtClean="0"/>
          </a:p>
          <a:p>
            <a:r>
              <a:rPr lang="en-US" dirty="0" err="1" smtClean="0"/>
              <a:t>Menerapkan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19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POLITIK KRIMINAL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Kebijakan-kebijakan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menanggulangi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endParaRPr lang="en-US" dirty="0" smtClean="0"/>
          </a:p>
          <a:p>
            <a:r>
              <a:rPr lang="en-US" dirty="0" smtClean="0"/>
              <a:t>Usaha yang </a:t>
            </a:r>
            <a:r>
              <a:rPr lang="en-US" dirty="0" err="1" smtClean="0"/>
              <a:t>rasional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menanggulangi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 (</a:t>
            </a:r>
            <a:r>
              <a:rPr lang="en-US" dirty="0" err="1" smtClean="0"/>
              <a:t>Sudarto</a:t>
            </a:r>
            <a:r>
              <a:rPr lang="en-US" dirty="0" smtClean="0"/>
              <a:t>, 1981)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7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OBYEK STUDI KRIMINOLOGI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110363"/>
              </p:ext>
            </p:extLst>
          </p:nvPr>
        </p:nvGraphicFramePr>
        <p:xfrm>
          <a:off x="1463675" y="2119313"/>
          <a:ext cx="6196013" cy="360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496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METODE STUDI KRIMINOLOGI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 smtClean="0"/>
          </a:p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Kuantitatif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Obyektifitas</a:t>
            </a:r>
            <a:r>
              <a:rPr lang="en-US" dirty="0" smtClean="0"/>
              <a:t> </a:t>
            </a:r>
            <a:r>
              <a:rPr lang="en-US" dirty="0" err="1" smtClean="0"/>
              <a:t>dibangun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interpretasi</a:t>
            </a:r>
            <a:r>
              <a:rPr lang="en-US" dirty="0" smtClean="0"/>
              <a:t> yang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arti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77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Proses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1490444"/>
              </p:ext>
            </p:extLst>
          </p:nvPr>
        </p:nvGraphicFramePr>
        <p:xfrm>
          <a:off x="1463675" y="2119313"/>
          <a:ext cx="6196013" cy="360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108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METODE KUANTITATIF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Obyektififias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prasangka</a:t>
            </a:r>
            <a:r>
              <a:rPr lang="en-US" dirty="0" smtClean="0"/>
              <a:t>. 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menjamin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realitas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disajikan</a:t>
            </a:r>
            <a:r>
              <a:rPr lang="en-US" dirty="0" smtClean="0"/>
              <a:t> </a:t>
            </a:r>
            <a:r>
              <a:rPr lang="en-US" dirty="0" err="1" smtClean="0"/>
              <a:t>sebagaimana</a:t>
            </a:r>
            <a:r>
              <a:rPr lang="en-US" dirty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,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disajikan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interpretasi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gambaran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peneliti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err="1" smtClean="0"/>
              <a:t>Abdussalam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37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KRIMINALISTIK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Menerapkan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pengusutan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penyidikan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scientific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mengungkap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err="1" smtClean="0"/>
              <a:t>Abdussalam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125</TotalTime>
  <Words>311</Words>
  <Application>Microsoft Office PowerPoint</Application>
  <PresentationFormat>On-screen Show (4:3)</PresentationFormat>
  <Paragraphs>54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Pushpin</vt:lpstr>
      <vt:lpstr>RUANG  LINGKUP, OBYEK, STUDI KRIMINOLOGI</vt:lpstr>
      <vt:lpstr>PowerPoint Presentation</vt:lpstr>
      <vt:lpstr>ANTROPOLOGI KRIMINAL</vt:lpstr>
      <vt:lpstr>SOSIOLOGI KRIMINAL</vt:lpstr>
      <vt:lpstr>PSIKOLOGI KRIMINAL</vt:lpstr>
      <vt:lpstr>PSIKOPATOLOGI</vt:lpstr>
      <vt:lpstr>PENOLOGI</vt:lpstr>
      <vt:lpstr>HIGIENE KRIMINIL</vt:lpstr>
      <vt:lpstr>POLITIK KRIMINAL</vt:lpstr>
      <vt:lpstr>OBYEK STUDI KRIMINOLOGI</vt:lpstr>
      <vt:lpstr>METODE STUDI KRIMINOLOGI</vt:lpstr>
      <vt:lpstr>Metode Kualitatif</vt:lpstr>
      <vt:lpstr>Proses Analisis Kualitatif</vt:lpstr>
      <vt:lpstr>METODE KUANTITATIF</vt:lpstr>
      <vt:lpstr>KRIMINALISTIK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RUANG  LINGKUP, OBYEK, STUDI KRIMINOLOGI</dc:title>
  <dc:creator>User</dc:creator>
  <cp:lastModifiedBy>User</cp:lastModifiedBy>
  <cp:revision>7</cp:revision>
  <dcterms:created xsi:type="dcterms:W3CDTF">2012-03-17T19:42:11Z</dcterms:created>
  <dcterms:modified xsi:type="dcterms:W3CDTF">2012-03-17T22:56:04Z</dcterms:modified>
</cp:coreProperties>
</file>