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75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12" autoAdjust="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FA32CF-BEEC-4E62-9606-72F44D6B5F3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D8D84-98DC-4143-8C95-C9EB9CF1AE15}">
      <dgm:prSet phldrT="[Text]"/>
      <dgm:spPr/>
      <dgm:t>
        <a:bodyPr/>
        <a:lstStyle/>
        <a:p>
          <a:r>
            <a:rPr lang="en-US" dirty="0" err="1" smtClean="0"/>
            <a:t>Sejarah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kegiatan</a:t>
          </a:r>
          <a:r>
            <a:rPr lang="en-US" dirty="0" smtClean="0"/>
            <a:t> </a:t>
          </a:r>
          <a:r>
            <a:rPr lang="en-US" dirty="0" err="1" smtClean="0"/>
            <a:t>politik</a:t>
          </a:r>
          <a:r>
            <a:rPr lang="en-US" dirty="0" smtClean="0"/>
            <a:t>)</a:t>
          </a:r>
          <a:endParaRPr lang="en-US" dirty="0"/>
        </a:p>
      </dgm:t>
    </dgm:pt>
    <dgm:pt modelId="{BD8FDF15-537E-4ABA-8851-FA2F23B2B805}" type="parTrans" cxnId="{EC551F02-EDD2-46AC-903F-2C331C8A019D}">
      <dgm:prSet/>
      <dgm:spPr/>
      <dgm:t>
        <a:bodyPr/>
        <a:lstStyle/>
        <a:p>
          <a:endParaRPr lang="en-US"/>
        </a:p>
      </dgm:t>
    </dgm:pt>
    <dgm:pt modelId="{0AD52F8C-EA26-4813-9F4D-21AA5C909012}" type="sibTrans" cxnId="{EC551F02-EDD2-46AC-903F-2C331C8A019D}">
      <dgm:prSet/>
      <dgm:spPr/>
      <dgm:t>
        <a:bodyPr/>
        <a:lstStyle/>
        <a:p>
          <a:endParaRPr lang="en-US"/>
        </a:p>
      </dgm:t>
    </dgm:pt>
    <dgm:pt modelId="{8CA961B8-EDE1-4462-BFA0-334EBC56039B}">
      <dgm:prSet phldrT="[Text]"/>
      <dgm:spPr/>
      <dgm:t>
        <a:bodyPr/>
        <a:lstStyle/>
        <a:p>
          <a:r>
            <a:rPr lang="en-US" dirty="0" err="1" smtClean="0"/>
            <a:t>Legalistik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konstitusional</a:t>
          </a:r>
          <a:r>
            <a:rPr lang="en-US" dirty="0" smtClean="0"/>
            <a:t>, </a:t>
          </a:r>
          <a:r>
            <a:rPr lang="en-US" dirty="0" err="1" smtClean="0"/>
            <a:t>hukum</a:t>
          </a:r>
          <a:r>
            <a:rPr lang="en-US" dirty="0" smtClean="0"/>
            <a:t>) </a:t>
          </a:r>
          <a:endParaRPr lang="en-US" dirty="0"/>
        </a:p>
      </dgm:t>
    </dgm:pt>
    <dgm:pt modelId="{982F9A7B-810C-4239-BEDA-3486939B7910}" type="parTrans" cxnId="{DC22F648-C97C-412E-8730-DD952E56189F}">
      <dgm:prSet/>
      <dgm:spPr/>
      <dgm:t>
        <a:bodyPr/>
        <a:lstStyle/>
        <a:p>
          <a:endParaRPr lang="en-US"/>
        </a:p>
      </dgm:t>
    </dgm:pt>
    <dgm:pt modelId="{69375CE4-57BA-4709-994B-17FA1B1C002D}" type="sibTrans" cxnId="{DC22F648-C97C-412E-8730-DD952E56189F}">
      <dgm:prSet/>
      <dgm:spPr/>
      <dgm:t>
        <a:bodyPr/>
        <a:lstStyle/>
        <a:p>
          <a:endParaRPr lang="en-US"/>
        </a:p>
      </dgm:t>
    </dgm:pt>
    <dgm:pt modelId="{90F05627-32E9-4F4E-9530-44729A2E2890}">
      <dgm:prSet phldrT="[Text]"/>
      <dgm:spPr/>
      <dgm:t>
        <a:bodyPr/>
        <a:lstStyle/>
        <a:p>
          <a:r>
            <a:rPr lang="en-US" dirty="0" err="1" smtClean="0"/>
            <a:t>Institusional</a:t>
          </a:r>
          <a:r>
            <a:rPr lang="en-US" dirty="0" smtClean="0"/>
            <a:t>  (</a:t>
          </a:r>
          <a:r>
            <a:rPr lang="en-US" dirty="0" err="1" smtClean="0"/>
            <a:t>kekuasaan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fungsi</a:t>
          </a:r>
          <a:r>
            <a:rPr lang="en-US" dirty="0" smtClean="0"/>
            <a:t> </a:t>
          </a:r>
          <a:r>
            <a:rPr lang="en-US" dirty="0" err="1" smtClean="0"/>
            <a:t>lembaga</a:t>
          </a:r>
          <a:r>
            <a:rPr lang="en-US" dirty="0" smtClean="0"/>
            <a:t> </a:t>
          </a:r>
          <a:r>
            <a:rPr lang="en-US" dirty="0" err="1" smtClean="0"/>
            <a:t>politik</a:t>
          </a:r>
          <a:r>
            <a:rPr lang="en-US" dirty="0" smtClean="0"/>
            <a:t>)</a:t>
          </a:r>
          <a:endParaRPr lang="en-US" dirty="0"/>
        </a:p>
      </dgm:t>
    </dgm:pt>
    <dgm:pt modelId="{520212E3-5427-4CDA-9A06-002651BB126B}" type="parTrans" cxnId="{5F429F3E-98D4-4A54-A2A4-61E380A29AEC}">
      <dgm:prSet/>
      <dgm:spPr/>
      <dgm:t>
        <a:bodyPr/>
        <a:lstStyle/>
        <a:p>
          <a:endParaRPr lang="en-US"/>
        </a:p>
      </dgm:t>
    </dgm:pt>
    <dgm:pt modelId="{48FBE0FA-A139-4681-BDAD-C64031EFF7FA}" type="sibTrans" cxnId="{5F429F3E-98D4-4A54-A2A4-61E380A29AEC}">
      <dgm:prSet/>
      <dgm:spPr/>
      <dgm:t>
        <a:bodyPr/>
        <a:lstStyle/>
        <a:p>
          <a:endParaRPr lang="en-US"/>
        </a:p>
      </dgm:t>
    </dgm:pt>
    <dgm:pt modelId="{F1ED410B-D225-4D9E-AF88-865DF9AB3CF4}">
      <dgm:prSet phldrT="[Text]"/>
      <dgm:spPr/>
      <dgm:t>
        <a:bodyPr/>
        <a:lstStyle/>
        <a:p>
          <a:r>
            <a:rPr lang="en-US" dirty="0" err="1" smtClean="0"/>
            <a:t>Berfokus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pemerintah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fungsi-fungsinya</a:t>
          </a:r>
          <a:endParaRPr lang="en-US" dirty="0"/>
        </a:p>
      </dgm:t>
    </dgm:pt>
    <dgm:pt modelId="{159FE7F5-B82D-4ADD-85F8-571FFBFFE0BE}" type="parTrans" cxnId="{FC2AC46D-BB3F-43E5-B2A0-7E2760CA38CB}">
      <dgm:prSet/>
      <dgm:spPr/>
      <dgm:t>
        <a:bodyPr/>
        <a:lstStyle/>
        <a:p>
          <a:endParaRPr lang="en-US"/>
        </a:p>
      </dgm:t>
    </dgm:pt>
    <dgm:pt modelId="{BF7C0F08-9D4E-4E7A-BAFE-434E50A85572}" type="sibTrans" cxnId="{FC2AC46D-BB3F-43E5-B2A0-7E2760CA38CB}">
      <dgm:prSet/>
      <dgm:spPr/>
      <dgm:t>
        <a:bodyPr/>
        <a:lstStyle/>
        <a:p>
          <a:endParaRPr lang="en-US"/>
        </a:p>
      </dgm:t>
    </dgm:pt>
    <dgm:pt modelId="{562C19E9-CCFF-4BF5-B4E1-BEB5A4D55C64}">
      <dgm:prSet phldrT="[Text]"/>
      <dgm:spPr/>
      <dgm:t>
        <a:bodyPr/>
        <a:lstStyle/>
        <a:p>
          <a:r>
            <a:rPr lang="en-US" dirty="0" err="1" smtClean="0"/>
            <a:t>Bersifat</a:t>
          </a:r>
          <a:r>
            <a:rPr lang="en-US" dirty="0" smtClean="0"/>
            <a:t> </a:t>
          </a:r>
          <a:r>
            <a:rPr lang="en-US" dirty="0" err="1" smtClean="0"/>
            <a:t>Deskriptif</a:t>
          </a:r>
          <a:endParaRPr lang="en-US" dirty="0"/>
        </a:p>
      </dgm:t>
    </dgm:pt>
    <dgm:pt modelId="{225DFAF6-1965-4ED3-A9E6-0AE19998B1AF}" type="parTrans" cxnId="{192407A1-16EC-4F1F-9ECA-29679A6F756B}">
      <dgm:prSet/>
      <dgm:spPr/>
      <dgm:t>
        <a:bodyPr/>
        <a:lstStyle/>
        <a:p>
          <a:endParaRPr lang="en-US"/>
        </a:p>
      </dgm:t>
    </dgm:pt>
    <dgm:pt modelId="{83417FD0-B847-4E9A-8D27-C744036B4A8B}" type="sibTrans" cxnId="{192407A1-16EC-4F1F-9ECA-29679A6F756B}">
      <dgm:prSet/>
      <dgm:spPr/>
      <dgm:t>
        <a:bodyPr/>
        <a:lstStyle/>
        <a:p>
          <a:endParaRPr lang="en-US"/>
        </a:p>
      </dgm:t>
    </dgm:pt>
    <dgm:pt modelId="{EB212AC3-20F6-495A-AF29-5D565D9E7F4C}" type="pres">
      <dgm:prSet presAssocID="{61FA32CF-BEEC-4E62-9606-72F44D6B5F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3AFB2C70-8E52-41EF-8D53-70D2EBB0E6C6}" type="pres">
      <dgm:prSet presAssocID="{8FFD8D84-98DC-4143-8C95-C9EB9CF1AE1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FB5EB-4A83-487C-858E-F6A63F426B01}" type="pres">
      <dgm:prSet presAssocID="{0AD52F8C-EA26-4813-9F4D-21AA5C909012}" presName="sibTrans" presStyleCnt="0"/>
      <dgm:spPr/>
    </dgm:pt>
    <dgm:pt modelId="{1E67E244-FF02-4E2C-A941-BF9D6FA8D20B}" type="pres">
      <dgm:prSet presAssocID="{8CA961B8-EDE1-4462-BFA0-334EBC56039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2514E-0E98-4D5D-9775-ABE6EF9BB8D7}" type="pres">
      <dgm:prSet presAssocID="{69375CE4-57BA-4709-994B-17FA1B1C002D}" presName="sibTrans" presStyleCnt="0"/>
      <dgm:spPr/>
    </dgm:pt>
    <dgm:pt modelId="{CB5CFBDC-B76A-44E7-9D1D-1D4BEC75AA26}" type="pres">
      <dgm:prSet presAssocID="{90F05627-32E9-4F4E-9530-44729A2E28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16CBE2-6550-47C3-B40D-9AFE3B99D9AA}" type="pres">
      <dgm:prSet presAssocID="{48FBE0FA-A139-4681-BDAD-C64031EFF7FA}" presName="sibTrans" presStyleCnt="0"/>
      <dgm:spPr/>
    </dgm:pt>
    <dgm:pt modelId="{E00375CA-0E62-4A5B-B812-BEF6DF31E436}" type="pres">
      <dgm:prSet presAssocID="{F1ED410B-D225-4D9E-AF88-865DF9AB3CF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122B54-840E-4966-869B-805916E3EA4C}" type="pres">
      <dgm:prSet presAssocID="{BF7C0F08-9D4E-4E7A-BAFE-434E50A85572}" presName="sibTrans" presStyleCnt="0"/>
      <dgm:spPr/>
    </dgm:pt>
    <dgm:pt modelId="{DD3779FC-BDF6-4668-853B-D57A7FE21D12}" type="pres">
      <dgm:prSet presAssocID="{562C19E9-CCFF-4BF5-B4E1-BEB5A4D55C6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6DE113-A576-47D7-B3C9-5E98CDBDE49F}" type="presOf" srcId="{8FFD8D84-98DC-4143-8C95-C9EB9CF1AE15}" destId="{3AFB2C70-8E52-41EF-8D53-70D2EBB0E6C6}" srcOrd="0" destOrd="0" presId="urn:microsoft.com/office/officeart/2005/8/layout/default"/>
    <dgm:cxn modelId="{192407A1-16EC-4F1F-9ECA-29679A6F756B}" srcId="{61FA32CF-BEEC-4E62-9606-72F44D6B5F3D}" destId="{562C19E9-CCFF-4BF5-B4E1-BEB5A4D55C64}" srcOrd="4" destOrd="0" parTransId="{225DFAF6-1965-4ED3-A9E6-0AE19998B1AF}" sibTransId="{83417FD0-B847-4E9A-8D27-C744036B4A8B}"/>
    <dgm:cxn modelId="{AB533368-FF05-4F71-827D-AF072B0557D7}" type="presOf" srcId="{90F05627-32E9-4F4E-9530-44729A2E2890}" destId="{CB5CFBDC-B76A-44E7-9D1D-1D4BEC75AA26}" srcOrd="0" destOrd="0" presId="urn:microsoft.com/office/officeart/2005/8/layout/default"/>
    <dgm:cxn modelId="{03BBFA8C-C9F2-4DE9-9FFC-AD468666705B}" type="presOf" srcId="{61FA32CF-BEEC-4E62-9606-72F44D6B5F3D}" destId="{EB212AC3-20F6-495A-AF29-5D565D9E7F4C}" srcOrd="0" destOrd="0" presId="urn:microsoft.com/office/officeart/2005/8/layout/default"/>
    <dgm:cxn modelId="{EC551F02-EDD2-46AC-903F-2C331C8A019D}" srcId="{61FA32CF-BEEC-4E62-9606-72F44D6B5F3D}" destId="{8FFD8D84-98DC-4143-8C95-C9EB9CF1AE15}" srcOrd="0" destOrd="0" parTransId="{BD8FDF15-537E-4ABA-8851-FA2F23B2B805}" sibTransId="{0AD52F8C-EA26-4813-9F4D-21AA5C909012}"/>
    <dgm:cxn modelId="{803246C5-B6CC-49A7-9C76-6B5B0A943455}" type="presOf" srcId="{8CA961B8-EDE1-4462-BFA0-334EBC56039B}" destId="{1E67E244-FF02-4E2C-A941-BF9D6FA8D20B}" srcOrd="0" destOrd="0" presId="urn:microsoft.com/office/officeart/2005/8/layout/default"/>
    <dgm:cxn modelId="{FC2AC46D-BB3F-43E5-B2A0-7E2760CA38CB}" srcId="{61FA32CF-BEEC-4E62-9606-72F44D6B5F3D}" destId="{F1ED410B-D225-4D9E-AF88-865DF9AB3CF4}" srcOrd="3" destOrd="0" parTransId="{159FE7F5-B82D-4ADD-85F8-571FFBFFE0BE}" sibTransId="{BF7C0F08-9D4E-4E7A-BAFE-434E50A85572}"/>
    <dgm:cxn modelId="{C0F6A25A-620D-4B9C-B728-51C0B8D48D21}" type="presOf" srcId="{F1ED410B-D225-4D9E-AF88-865DF9AB3CF4}" destId="{E00375CA-0E62-4A5B-B812-BEF6DF31E436}" srcOrd="0" destOrd="0" presId="urn:microsoft.com/office/officeart/2005/8/layout/default"/>
    <dgm:cxn modelId="{4A9D13E5-606B-4136-B708-FEE4FCBCDE4A}" type="presOf" srcId="{562C19E9-CCFF-4BF5-B4E1-BEB5A4D55C64}" destId="{DD3779FC-BDF6-4668-853B-D57A7FE21D12}" srcOrd="0" destOrd="0" presId="urn:microsoft.com/office/officeart/2005/8/layout/default"/>
    <dgm:cxn modelId="{DC22F648-C97C-412E-8730-DD952E56189F}" srcId="{61FA32CF-BEEC-4E62-9606-72F44D6B5F3D}" destId="{8CA961B8-EDE1-4462-BFA0-334EBC56039B}" srcOrd="1" destOrd="0" parTransId="{982F9A7B-810C-4239-BEDA-3486939B7910}" sibTransId="{69375CE4-57BA-4709-994B-17FA1B1C002D}"/>
    <dgm:cxn modelId="{5F429F3E-98D4-4A54-A2A4-61E380A29AEC}" srcId="{61FA32CF-BEEC-4E62-9606-72F44D6B5F3D}" destId="{90F05627-32E9-4F4E-9530-44729A2E2890}" srcOrd="2" destOrd="0" parTransId="{520212E3-5427-4CDA-9A06-002651BB126B}" sibTransId="{48FBE0FA-A139-4681-BDAD-C64031EFF7FA}"/>
    <dgm:cxn modelId="{5D86A2EA-2D45-4060-A185-26EE5FBD5EB1}" type="presParOf" srcId="{EB212AC3-20F6-495A-AF29-5D565D9E7F4C}" destId="{3AFB2C70-8E52-41EF-8D53-70D2EBB0E6C6}" srcOrd="0" destOrd="0" presId="urn:microsoft.com/office/officeart/2005/8/layout/default"/>
    <dgm:cxn modelId="{1BE684BB-98F8-4088-AED8-463AE4D28B8F}" type="presParOf" srcId="{EB212AC3-20F6-495A-AF29-5D565D9E7F4C}" destId="{9EAFB5EB-4A83-487C-858E-F6A63F426B01}" srcOrd="1" destOrd="0" presId="urn:microsoft.com/office/officeart/2005/8/layout/default"/>
    <dgm:cxn modelId="{2471A92F-963F-4A15-90E0-3067DF74426F}" type="presParOf" srcId="{EB212AC3-20F6-495A-AF29-5D565D9E7F4C}" destId="{1E67E244-FF02-4E2C-A941-BF9D6FA8D20B}" srcOrd="2" destOrd="0" presId="urn:microsoft.com/office/officeart/2005/8/layout/default"/>
    <dgm:cxn modelId="{E6A96760-7DC1-4372-AA83-4016E81ECB11}" type="presParOf" srcId="{EB212AC3-20F6-495A-AF29-5D565D9E7F4C}" destId="{8ED2514E-0E98-4D5D-9775-ABE6EF9BB8D7}" srcOrd="3" destOrd="0" presId="urn:microsoft.com/office/officeart/2005/8/layout/default"/>
    <dgm:cxn modelId="{2BB947B6-FAFD-448F-A81E-BE30788F1B9A}" type="presParOf" srcId="{EB212AC3-20F6-495A-AF29-5D565D9E7F4C}" destId="{CB5CFBDC-B76A-44E7-9D1D-1D4BEC75AA26}" srcOrd="4" destOrd="0" presId="urn:microsoft.com/office/officeart/2005/8/layout/default"/>
    <dgm:cxn modelId="{14158880-8956-4E6D-B82C-4E27158D92C7}" type="presParOf" srcId="{EB212AC3-20F6-495A-AF29-5D565D9E7F4C}" destId="{8816CBE2-6550-47C3-B40D-9AFE3B99D9AA}" srcOrd="5" destOrd="0" presId="urn:microsoft.com/office/officeart/2005/8/layout/default"/>
    <dgm:cxn modelId="{E824D6DA-89E2-46B2-A282-11052AB92ED2}" type="presParOf" srcId="{EB212AC3-20F6-495A-AF29-5D565D9E7F4C}" destId="{E00375CA-0E62-4A5B-B812-BEF6DF31E436}" srcOrd="6" destOrd="0" presId="urn:microsoft.com/office/officeart/2005/8/layout/default"/>
    <dgm:cxn modelId="{12A1F6C5-BBA7-4E1C-B844-BAF5E52191EA}" type="presParOf" srcId="{EB212AC3-20F6-495A-AF29-5D565D9E7F4C}" destId="{88122B54-840E-4966-869B-805916E3EA4C}" srcOrd="7" destOrd="0" presId="urn:microsoft.com/office/officeart/2005/8/layout/default"/>
    <dgm:cxn modelId="{88904DB7-670F-4E72-A96B-705341AD00D2}" type="presParOf" srcId="{EB212AC3-20F6-495A-AF29-5D565D9E7F4C}" destId="{DD3779FC-BDF6-4668-853B-D57A7FE21D12}" srcOrd="8" destOrd="0" presId="urn:microsoft.com/office/officeart/2005/8/layout/defaul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B37640-57AC-4E45-B603-B75915CDB75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6665179-1B4F-4336-A5B6-42DE03963FB9}">
      <dgm:prSet phldrT="[Text]"/>
      <dgm:spPr/>
      <dgm:t>
        <a:bodyPr/>
        <a:lstStyle/>
        <a:p>
          <a:r>
            <a:rPr lang="en-US" b="1" dirty="0" err="1" smtClean="0">
              <a:solidFill>
                <a:srgbClr val="FF0000"/>
              </a:solidFill>
            </a:rPr>
            <a:t>Behavioralism</a:t>
          </a:r>
          <a:r>
            <a:rPr lang="en-US" b="1" dirty="0" smtClean="0">
              <a:solidFill>
                <a:srgbClr val="FF0000"/>
              </a:solidFill>
            </a:rPr>
            <a:t>; </a:t>
          </a:r>
          <a:r>
            <a:rPr lang="en-US" dirty="0" err="1" smtClean="0"/>
            <a:t>fokus</a:t>
          </a:r>
          <a:r>
            <a:rPr lang="en-US" dirty="0" smtClean="0"/>
            <a:t> </a:t>
          </a:r>
          <a:r>
            <a:rPr lang="en-US" dirty="0" err="1" smtClean="0"/>
            <a:t>pada</a:t>
          </a:r>
          <a:r>
            <a:rPr lang="en-US" dirty="0" smtClean="0"/>
            <a:t> </a:t>
          </a:r>
          <a:r>
            <a:rPr lang="en-US" dirty="0" err="1" smtClean="0"/>
            <a:t>perilaku</a:t>
          </a:r>
          <a:r>
            <a:rPr lang="en-US" dirty="0" smtClean="0"/>
            <a:t> </a:t>
          </a:r>
          <a:r>
            <a:rPr lang="en-US" dirty="0" err="1" smtClean="0"/>
            <a:t>individu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kelompok</a:t>
          </a:r>
          <a:endParaRPr lang="en-US" dirty="0"/>
        </a:p>
      </dgm:t>
    </dgm:pt>
    <dgm:pt modelId="{2A75F06F-5937-4134-AF6F-5DDBB5ABF94C}" type="parTrans" cxnId="{E4501B96-CC35-480D-84EF-F1D6EFCF571A}">
      <dgm:prSet/>
      <dgm:spPr/>
      <dgm:t>
        <a:bodyPr/>
        <a:lstStyle/>
        <a:p>
          <a:endParaRPr lang="en-US"/>
        </a:p>
      </dgm:t>
    </dgm:pt>
    <dgm:pt modelId="{6FAC843D-C93B-475E-8A8D-90E113D070D3}" type="sibTrans" cxnId="{E4501B96-CC35-480D-84EF-F1D6EFCF571A}">
      <dgm:prSet/>
      <dgm:spPr/>
      <dgm:t>
        <a:bodyPr/>
        <a:lstStyle/>
        <a:p>
          <a:endParaRPr lang="en-US"/>
        </a:p>
      </dgm:t>
    </dgm:pt>
    <dgm:pt modelId="{B89DC2EE-EB3A-4B10-B443-C3F370854974}">
      <dgm:prSet phldrT="[Text]" phldr="1"/>
      <dgm:spPr/>
      <dgm:t>
        <a:bodyPr/>
        <a:lstStyle/>
        <a:p>
          <a:endParaRPr lang="en-US"/>
        </a:p>
      </dgm:t>
    </dgm:pt>
    <dgm:pt modelId="{53BC37C2-D7DF-4D23-B2AD-890E05DC320E}" type="parTrans" cxnId="{25CD468C-6B4B-445B-80BE-F0EBDFE30B6C}">
      <dgm:prSet/>
      <dgm:spPr/>
      <dgm:t>
        <a:bodyPr/>
        <a:lstStyle/>
        <a:p>
          <a:endParaRPr lang="en-US"/>
        </a:p>
      </dgm:t>
    </dgm:pt>
    <dgm:pt modelId="{443501C6-7D8D-4B40-9926-9AE435296D38}" type="sibTrans" cxnId="{25CD468C-6B4B-445B-80BE-F0EBDFE30B6C}">
      <dgm:prSet/>
      <dgm:spPr/>
      <dgm:t>
        <a:bodyPr/>
        <a:lstStyle/>
        <a:p>
          <a:endParaRPr lang="en-US"/>
        </a:p>
      </dgm:t>
    </dgm:pt>
    <dgm:pt modelId="{F008C6FE-C8D8-41B6-9FD6-28C1D73B1128}">
      <dgm:prSet phldrT="[Text]"/>
      <dgm:spPr/>
      <dgm:t>
        <a:bodyPr/>
        <a:lstStyle/>
        <a:p>
          <a:r>
            <a:rPr lang="en-US" b="1" dirty="0" err="1" smtClean="0">
              <a:solidFill>
                <a:srgbClr val="FF0000"/>
              </a:solidFill>
            </a:rPr>
            <a:t>Postbehavioralism</a:t>
          </a:r>
          <a:r>
            <a:rPr lang="en-US" dirty="0" smtClean="0">
              <a:solidFill>
                <a:srgbClr val="FF0000"/>
              </a:solidFill>
            </a:rPr>
            <a:t>; </a:t>
          </a:r>
          <a:r>
            <a:rPr lang="en-US" dirty="0" err="1" smtClean="0"/>
            <a:t>fokus</a:t>
          </a:r>
          <a:r>
            <a:rPr lang="en-US" dirty="0" smtClean="0"/>
            <a:t> </a:t>
          </a:r>
          <a:r>
            <a:rPr lang="en-US" dirty="0" err="1" smtClean="0"/>
            <a:t>pada</a:t>
          </a:r>
          <a:r>
            <a:rPr lang="en-US" dirty="0" smtClean="0"/>
            <a:t> </a:t>
          </a:r>
          <a:r>
            <a:rPr lang="en-US" dirty="0" err="1" smtClean="0"/>
            <a:t>isu-isu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masalah2 </a:t>
          </a:r>
          <a:r>
            <a:rPr lang="en-US" dirty="0" err="1" smtClean="0"/>
            <a:t>aktual</a:t>
          </a:r>
          <a:endParaRPr lang="en-US" dirty="0"/>
        </a:p>
      </dgm:t>
    </dgm:pt>
    <dgm:pt modelId="{C88CDDED-90EA-400B-AF8F-DC77972126D1}" type="parTrans" cxnId="{C62FC81E-AD66-4504-B1C1-4C1C0FDF7C21}">
      <dgm:prSet/>
      <dgm:spPr/>
      <dgm:t>
        <a:bodyPr/>
        <a:lstStyle/>
        <a:p>
          <a:endParaRPr lang="en-US"/>
        </a:p>
      </dgm:t>
    </dgm:pt>
    <dgm:pt modelId="{1B7E773A-F85B-4D84-A56B-B5ECE539D5FA}" type="sibTrans" cxnId="{C62FC81E-AD66-4504-B1C1-4C1C0FDF7C21}">
      <dgm:prSet/>
      <dgm:spPr/>
      <dgm:t>
        <a:bodyPr/>
        <a:lstStyle/>
        <a:p>
          <a:endParaRPr lang="en-US"/>
        </a:p>
      </dgm:t>
    </dgm:pt>
    <dgm:pt modelId="{E740231B-F3DD-49FF-B9AC-6BCEFEB2EE4B}">
      <dgm:prSet phldrT="[Text]" phldr="1"/>
      <dgm:spPr/>
      <dgm:t>
        <a:bodyPr/>
        <a:lstStyle/>
        <a:p>
          <a:endParaRPr lang="en-US"/>
        </a:p>
      </dgm:t>
    </dgm:pt>
    <dgm:pt modelId="{58E40435-0BDC-48EF-B201-EB6BE6C47694}" type="parTrans" cxnId="{9A3D7F1C-0428-4EC4-BEFF-8E24A42BE342}">
      <dgm:prSet/>
      <dgm:spPr/>
      <dgm:t>
        <a:bodyPr/>
        <a:lstStyle/>
        <a:p>
          <a:endParaRPr lang="en-US"/>
        </a:p>
      </dgm:t>
    </dgm:pt>
    <dgm:pt modelId="{579B4ED0-C61B-4C9D-B0AF-417B88498CC2}" type="sibTrans" cxnId="{9A3D7F1C-0428-4EC4-BEFF-8E24A42BE342}">
      <dgm:prSet/>
      <dgm:spPr/>
      <dgm:t>
        <a:bodyPr/>
        <a:lstStyle/>
        <a:p>
          <a:endParaRPr lang="en-US"/>
        </a:p>
      </dgm:t>
    </dgm:pt>
    <dgm:pt modelId="{1E4CCEF0-0845-45E1-8BCA-11C22E60EA7E}">
      <dgm:prSet/>
      <dgm:spPr/>
      <dgm:t>
        <a:bodyPr/>
        <a:lstStyle/>
        <a:p>
          <a:r>
            <a:rPr lang="en-US" b="1" dirty="0" err="1" smtClean="0">
              <a:solidFill>
                <a:srgbClr val="FF0000"/>
              </a:solidFill>
            </a:rPr>
            <a:t>Kritis</a:t>
          </a:r>
          <a:r>
            <a:rPr lang="en-US" b="1" dirty="0" smtClean="0">
              <a:solidFill>
                <a:srgbClr val="FF0000"/>
              </a:solidFill>
            </a:rPr>
            <a:t>/ </a:t>
          </a:r>
          <a:r>
            <a:rPr lang="en-US" b="1" dirty="0" err="1" smtClean="0">
              <a:solidFill>
                <a:srgbClr val="FF0000"/>
              </a:solidFill>
            </a:rPr>
            <a:t>radikal</a:t>
          </a:r>
          <a:r>
            <a:rPr lang="en-US" dirty="0" smtClean="0"/>
            <a:t>; anti </a:t>
          </a:r>
          <a:r>
            <a:rPr lang="en-US" dirty="0" err="1" smtClean="0"/>
            <a:t>kemapanan</a:t>
          </a:r>
          <a:r>
            <a:rPr lang="en-US" dirty="0" smtClean="0"/>
            <a:t>, </a:t>
          </a:r>
          <a:r>
            <a:rPr lang="en-US" dirty="0" err="1" smtClean="0"/>
            <a:t>perubahan</a:t>
          </a:r>
          <a:r>
            <a:rPr lang="en-US" dirty="0" smtClean="0"/>
            <a:t> </a:t>
          </a:r>
          <a:r>
            <a:rPr lang="en-US" dirty="0" err="1" smtClean="0"/>
            <a:t>sosial</a:t>
          </a:r>
          <a:r>
            <a:rPr lang="en-US" dirty="0" smtClean="0"/>
            <a:t>, </a:t>
          </a:r>
          <a:r>
            <a:rPr lang="en-US" dirty="0" err="1" smtClean="0"/>
            <a:t>kritik</a:t>
          </a:r>
          <a:r>
            <a:rPr lang="en-US" dirty="0" smtClean="0"/>
            <a:t> </a:t>
          </a:r>
          <a:r>
            <a:rPr lang="en-US" dirty="0" err="1" smtClean="0"/>
            <a:t>ideologi</a:t>
          </a:r>
          <a:endParaRPr lang="en-US" dirty="0"/>
        </a:p>
      </dgm:t>
    </dgm:pt>
    <dgm:pt modelId="{88CE9A01-404A-4AC6-8BA2-93C82E9C9894}" type="parTrans" cxnId="{A3548CE4-CB3D-4ECB-A87B-B4A990B1C9C6}">
      <dgm:prSet/>
      <dgm:spPr/>
      <dgm:t>
        <a:bodyPr/>
        <a:lstStyle/>
        <a:p>
          <a:endParaRPr lang="en-US"/>
        </a:p>
      </dgm:t>
    </dgm:pt>
    <dgm:pt modelId="{106954EE-4588-4D1E-A76E-6DCABFCD59C5}" type="sibTrans" cxnId="{A3548CE4-CB3D-4ECB-A87B-B4A990B1C9C6}">
      <dgm:prSet/>
      <dgm:spPr/>
      <dgm:t>
        <a:bodyPr/>
        <a:lstStyle/>
        <a:p>
          <a:endParaRPr lang="en-US"/>
        </a:p>
      </dgm:t>
    </dgm:pt>
    <dgm:pt modelId="{9A6C7362-0CAE-4778-B2D1-ECCB889999C5}" type="pres">
      <dgm:prSet presAssocID="{E6B37640-57AC-4E45-B603-B75915CDB7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AA5C640-1FC0-4CFB-B692-047E53959A3C}" type="pres">
      <dgm:prSet presAssocID="{C6665179-1B4F-4336-A5B6-42DE03963FB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0396D5-8DD1-44B9-9A40-78240CC6580B}" type="pres">
      <dgm:prSet presAssocID="{C6665179-1B4F-4336-A5B6-42DE03963FB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7E6395-739C-420A-8181-3BD53859E476}" type="pres">
      <dgm:prSet presAssocID="{F008C6FE-C8D8-41B6-9FD6-28C1D73B112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61EAE3-C4E2-4AD8-8B69-EF2ACAFC6F5A}" type="pres">
      <dgm:prSet presAssocID="{F008C6FE-C8D8-41B6-9FD6-28C1D73B112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49BDE98-00E1-4B47-8384-3CD0178A6861}" type="pres">
      <dgm:prSet presAssocID="{1E4CCEF0-0845-45E1-8BCA-11C22E60EA7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501B96-CC35-480D-84EF-F1D6EFCF571A}" srcId="{E6B37640-57AC-4E45-B603-B75915CDB755}" destId="{C6665179-1B4F-4336-A5B6-42DE03963FB9}" srcOrd="0" destOrd="0" parTransId="{2A75F06F-5937-4134-AF6F-5DDBB5ABF94C}" sibTransId="{6FAC843D-C93B-475E-8A8D-90E113D070D3}"/>
    <dgm:cxn modelId="{3D893D45-B625-40EE-958F-683311199D91}" type="presOf" srcId="{C6665179-1B4F-4336-A5B6-42DE03963FB9}" destId="{BAA5C640-1FC0-4CFB-B692-047E53959A3C}" srcOrd="0" destOrd="0" presId="urn:microsoft.com/office/officeart/2005/8/layout/vList2"/>
    <dgm:cxn modelId="{C62FC81E-AD66-4504-B1C1-4C1C0FDF7C21}" srcId="{E6B37640-57AC-4E45-B603-B75915CDB755}" destId="{F008C6FE-C8D8-41B6-9FD6-28C1D73B1128}" srcOrd="1" destOrd="0" parTransId="{C88CDDED-90EA-400B-AF8F-DC77972126D1}" sibTransId="{1B7E773A-F85B-4D84-A56B-B5ECE539D5FA}"/>
    <dgm:cxn modelId="{D1B820C8-A70F-4D08-BAFA-0F1D835133B6}" type="presOf" srcId="{F008C6FE-C8D8-41B6-9FD6-28C1D73B1128}" destId="{667E6395-739C-420A-8181-3BD53859E476}" srcOrd="0" destOrd="0" presId="urn:microsoft.com/office/officeart/2005/8/layout/vList2"/>
    <dgm:cxn modelId="{A3548CE4-CB3D-4ECB-A87B-B4A990B1C9C6}" srcId="{E6B37640-57AC-4E45-B603-B75915CDB755}" destId="{1E4CCEF0-0845-45E1-8BCA-11C22E60EA7E}" srcOrd="2" destOrd="0" parTransId="{88CE9A01-404A-4AC6-8BA2-93C82E9C9894}" sibTransId="{106954EE-4588-4D1E-A76E-6DCABFCD59C5}"/>
    <dgm:cxn modelId="{9A3D7F1C-0428-4EC4-BEFF-8E24A42BE342}" srcId="{F008C6FE-C8D8-41B6-9FD6-28C1D73B1128}" destId="{E740231B-F3DD-49FF-B9AC-6BCEFEB2EE4B}" srcOrd="0" destOrd="0" parTransId="{58E40435-0BDC-48EF-B201-EB6BE6C47694}" sibTransId="{579B4ED0-C61B-4C9D-B0AF-417B88498CC2}"/>
    <dgm:cxn modelId="{9F2FC891-C279-430E-93A5-B1CA77C3FFF7}" type="presOf" srcId="{E6B37640-57AC-4E45-B603-B75915CDB755}" destId="{9A6C7362-0CAE-4778-B2D1-ECCB889999C5}" srcOrd="0" destOrd="0" presId="urn:microsoft.com/office/officeart/2005/8/layout/vList2"/>
    <dgm:cxn modelId="{17E2F436-59D1-4430-AA17-25D47C30CDA5}" type="presOf" srcId="{B89DC2EE-EB3A-4B10-B443-C3F370854974}" destId="{180396D5-8DD1-44B9-9A40-78240CC6580B}" srcOrd="0" destOrd="0" presId="urn:microsoft.com/office/officeart/2005/8/layout/vList2"/>
    <dgm:cxn modelId="{870F2ED8-987B-4B6C-B262-60174FA5A84D}" type="presOf" srcId="{E740231B-F3DD-49FF-B9AC-6BCEFEB2EE4B}" destId="{9861EAE3-C4E2-4AD8-8B69-EF2ACAFC6F5A}" srcOrd="0" destOrd="0" presId="urn:microsoft.com/office/officeart/2005/8/layout/vList2"/>
    <dgm:cxn modelId="{20EF9578-77DF-48BB-A712-EC3C7B7D323E}" type="presOf" srcId="{1E4CCEF0-0845-45E1-8BCA-11C22E60EA7E}" destId="{049BDE98-00E1-4B47-8384-3CD0178A6861}" srcOrd="0" destOrd="0" presId="urn:microsoft.com/office/officeart/2005/8/layout/vList2"/>
    <dgm:cxn modelId="{25CD468C-6B4B-445B-80BE-F0EBDFE30B6C}" srcId="{C6665179-1B4F-4336-A5B6-42DE03963FB9}" destId="{B89DC2EE-EB3A-4B10-B443-C3F370854974}" srcOrd="0" destOrd="0" parTransId="{53BC37C2-D7DF-4D23-B2AD-890E05DC320E}" sibTransId="{443501C6-7D8D-4B40-9926-9AE435296D38}"/>
    <dgm:cxn modelId="{532219DE-037D-4745-80F3-6E14A4E9B69A}" type="presParOf" srcId="{9A6C7362-0CAE-4778-B2D1-ECCB889999C5}" destId="{BAA5C640-1FC0-4CFB-B692-047E53959A3C}" srcOrd="0" destOrd="0" presId="urn:microsoft.com/office/officeart/2005/8/layout/vList2"/>
    <dgm:cxn modelId="{057AC04E-024D-4F21-8594-4CBEFE16564C}" type="presParOf" srcId="{9A6C7362-0CAE-4778-B2D1-ECCB889999C5}" destId="{180396D5-8DD1-44B9-9A40-78240CC6580B}" srcOrd="1" destOrd="0" presId="urn:microsoft.com/office/officeart/2005/8/layout/vList2"/>
    <dgm:cxn modelId="{ECA52234-E57A-43E0-AA04-C3B1B839D3CD}" type="presParOf" srcId="{9A6C7362-0CAE-4778-B2D1-ECCB889999C5}" destId="{667E6395-739C-420A-8181-3BD53859E476}" srcOrd="2" destOrd="0" presId="urn:microsoft.com/office/officeart/2005/8/layout/vList2"/>
    <dgm:cxn modelId="{D93C0B73-43F2-43C4-9414-C28F70D6839A}" type="presParOf" srcId="{9A6C7362-0CAE-4778-B2D1-ECCB889999C5}" destId="{9861EAE3-C4E2-4AD8-8B69-EF2ACAFC6F5A}" srcOrd="3" destOrd="0" presId="urn:microsoft.com/office/officeart/2005/8/layout/vList2"/>
    <dgm:cxn modelId="{0C788126-EE9D-4081-ABFF-EE40893BEAE2}" type="presParOf" srcId="{9A6C7362-0CAE-4778-B2D1-ECCB889999C5}" destId="{049BDE98-00E1-4B47-8384-3CD0178A6861}" srcOrd="4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878C9E-AB6E-4AD4-BEB6-CF6C14A1F5EC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CCDC4B2-B0B2-42D4-B698-29CBC67A42DF}">
      <dgm:prSet phldrT="[Text]"/>
      <dgm:spPr/>
      <dgm:t>
        <a:bodyPr/>
        <a:lstStyle/>
        <a:p>
          <a:r>
            <a:rPr lang="en-US" dirty="0" err="1" smtClean="0"/>
            <a:t>Menetapkan</a:t>
          </a:r>
          <a:r>
            <a:rPr lang="en-US" dirty="0" smtClean="0"/>
            <a:t> </a:t>
          </a:r>
          <a:r>
            <a:rPr lang="en-US" dirty="0" err="1" smtClean="0"/>
            <a:t>fokus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endParaRPr lang="en-US" dirty="0"/>
        </a:p>
      </dgm:t>
    </dgm:pt>
    <dgm:pt modelId="{D3E32DA0-B49F-45D0-8406-76BF9BAB10DD}" type="parTrans" cxnId="{4DF5CCB4-8ED0-44E8-9289-76B5E390EDCB}">
      <dgm:prSet/>
      <dgm:spPr/>
      <dgm:t>
        <a:bodyPr/>
        <a:lstStyle/>
        <a:p>
          <a:endParaRPr lang="en-US"/>
        </a:p>
      </dgm:t>
    </dgm:pt>
    <dgm:pt modelId="{543B42EC-BE98-4136-B10A-C94A01DFE7DB}" type="sibTrans" cxnId="{4DF5CCB4-8ED0-44E8-9289-76B5E390EDCB}">
      <dgm:prSet/>
      <dgm:spPr/>
      <dgm:t>
        <a:bodyPr/>
        <a:lstStyle/>
        <a:p>
          <a:endParaRPr lang="en-US"/>
        </a:p>
      </dgm:t>
    </dgm:pt>
    <dgm:pt modelId="{DDDE078B-174B-4A01-ADD8-24905CB4E5A2}">
      <dgm:prSet phldrT="[Text]"/>
      <dgm:spPr/>
      <dgm:t>
        <a:bodyPr/>
        <a:lstStyle/>
        <a:p>
          <a:r>
            <a:rPr lang="en-US" dirty="0" err="1" smtClean="0"/>
            <a:t>Menentukan</a:t>
          </a:r>
          <a:r>
            <a:rPr lang="en-US" dirty="0" smtClean="0"/>
            <a:t> setting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subjek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endParaRPr lang="en-US" dirty="0"/>
        </a:p>
      </dgm:t>
    </dgm:pt>
    <dgm:pt modelId="{EFEB602D-298A-4A70-8C80-CE0FFCAE483E}" type="parTrans" cxnId="{C55EA7DA-08D0-41FD-AD5E-E0BAE5A7A380}">
      <dgm:prSet/>
      <dgm:spPr/>
      <dgm:t>
        <a:bodyPr/>
        <a:lstStyle/>
        <a:p>
          <a:endParaRPr lang="en-US"/>
        </a:p>
      </dgm:t>
    </dgm:pt>
    <dgm:pt modelId="{05750CBA-C1DA-438C-9BCF-38B4DC200762}" type="sibTrans" cxnId="{C55EA7DA-08D0-41FD-AD5E-E0BAE5A7A380}">
      <dgm:prSet/>
      <dgm:spPr/>
      <dgm:t>
        <a:bodyPr/>
        <a:lstStyle/>
        <a:p>
          <a:endParaRPr lang="en-US"/>
        </a:p>
      </dgm:t>
    </dgm:pt>
    <dgm:pt modelId="{893A0F0C-51EB-4B79-8FC0-E65EF21AB650}">
      <dgm:prSet phldrT="[Text]"/>
      <dgm:spPr/>
      <dgm:t>
        <a:bodyPr/>
        <a:lstStyle/>
        <a:p>
          <a:r>
            <a:rPr lang="en-US" dirty="0" err="1" smtClean="0"/>
            <a:t>Pengumpulan</a:t>
          </a:r>
          <a:r>
            <a:rPr lang="en-US" dirty="0" smtClean="0"/>
            <a:t> data, </a:t>
          </a:r>
          <a:r>
            <a:rPr lang="en-US" dirty="0" err="1" smtClean="0"/>
            <a:t>Pengolahan</a:t>
          </a:r>
          <a:r>
            <a:rPr lang="en-US" dirty="0" smtClean="0"/>
            <a:t> data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analisis</a:t>
          </a:r>
          <a:r>
            <a:rPr lang="en-US" dirty="0" smtClean="0"/>
            <a:t> data</a:t>
          </a:r>
          <a:endParaRPr lang="en-US" dirty="0"/>
        </a:p>
      </dgm:t>
    </dgm:pt>
    <dgm:pt modelId="{0F2898B3-7096-42CD-B06E-57544E47AC6A}" type="parTrans" cxnId="{050FEB5A-31FC-469D-BA10-325495762811}">
      <dgm:prSet/>
      <dgm:spPr/>
      <dgm:t>
        <a:bodyPr/>
        <a:lstStyle/>
        <a:p>
          <a:endParaRPr lang="en-US"/>
        </a:p>
      </dgm:t>
    </dgm:pt>
    <dgm:pt modelId="{D1361563-1F25-435E-AE41-8498FE969E71}" type="sibTrans" cxnId="{050FEB5A-31FC-469D-BA10-325495762811}">
      <dgm:prSet/>
      <dgm:spPr/>
      <dgm:t>
        <a:bodyPr/>
        <a:lstStyle/>
        <a:p>
          <a:endParaRPr lang="en-US"/>
        </a:p>
      </dgm:t>
    </dgm:pt>
    <dgm:pt modelId="{6A55C61D-81B8-4EC6-B340-EC1742A1DD25}">
      <dgm:prSet/>
      <dgm:spPr/>
      <dgm:t>
        <a:bodyPr/>
        <a:lstStyle/>
        <a:p>
          <a:r>
            <a:rPr lang="en-US" dirty="0" err="1" smtClean="0"/>
            <a:t>Penyajian</a:t>
          </a:r>
          <a:r>
            <a:rPr lang="en-US" dirty="0" smtClean="0"/>
            <a:t> Data</a:t>
          </a:r>
          <a:endParaRPr lang="en-US" dirty="0"/>
        </a:p>
      </dgm:t>
    </dgm:pt>
    <dgm:pt modelId="{605067AB-C96E-4E28-A969-501421285C42}" type="parTrans" cxnId="{A9DA0F27-A7B5-42E1-A5E7-24B0BB98F553}">
      <dgm:prSet/>
      <dgm:spPr/>
    </dgm:pt>
    <dgm:pt modelId="{E28385E0-8C59-4625-8EAE-D669E24AB007}" type="sibTrans" cxnId="{A9DA0F27-A7B5-42E1-A5E7-24B0BB98F553}">
      <dgm:prSet/>
      <dgm:spPr/>
    </dgm:pt>
    <dgm:pt modelId="{3274F263-B46C-4E71-8C9C-DFAD8043F6C1}" type="pres">
      <dgm:prSet presAssocID="{70878C9E-AB6E-4AD4-BEB6-CF6C14A1F5E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7B74B543-051D-40C0-A475-7AC9847AFF4C}" type="pres">
      <dgm:prSet presAssocID="{70878C9E-AB6E-4AD4-BEB6-CF6C14A1F5EC}" presName="dummyMaxCanvas" presStyleCnt="0">
        <dgm:presLayoutVars/>
      </dgm:prSet>
      <dgm:spPr/>
      <dgm:t>
        <a:bodyPr/>
        <a:lstStyle/>
        <a:p>
          <a:endParaRPr lang="id-ID"/>
        </a:p>
      </dgm:t>
    </dgm:pt>
    <dgm:pt modelId="{80A4FEE7-6D1E-4E74-B3EC-640CCFD99E9A}" type="pres">
      <dgm:prSet presAssocID="{70878C9E-AB6E-4AD4-BEB6-CF6C14A1F5EC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F97E26E-A822-4C92-8BEE-926C1A83D52A}" type="pres">
      <dgm:prSet presAssocID="{70878C9E-AB6E-4AD4-BEB6-CF6C14A1F5EC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8858321-BCA7-41EC-89B3-EAECF445B3B7}" type="pres">
      <dgm:prSet presAssocID="{70878C9E-AB6E-4AD4-BEB6-CF6C14A1F5EC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19AA3F8-D6CE-4944-9F92-B92A3CD53BA8}" type="pres">
      <dgm:prSet presAssocID="{70878C9E-AB6E-4AD4-BEB6-CF6C14A1F5EC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E2FA4C-6728-47D5-ABA0-B9E0B8861919}" type="pres">
      <dgm:prSet presAssocID="{70878C9E-AB6E-4AD4-BEB6-CF6C14A1F5EC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230AF9B-D426-4670-8B35-CA513ED2312F}" type="pres">
      <dgm:prSet presAssocID="{70878C9E-AB6E-4AD4-BEB6-CF6C14A1F5EC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89D2B0C-9A07-4EEA-BFEE-094E0821A4E1}" type="pres">
      <dgm:prSet presAssocID="{70878C9E-AB6E-4AD4-BEB6-CF6C14A1F5EC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97D1498-8AC1-46F4-BD45-828BFF2EBB59}" type="pres">
      <dgm:prSet presAssocID="{70878C9E-AB6E-4AD4-BEB6-CF6C14A1F5EC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4ECAC1-B256-42F4-8C13-22F9A8D4A055}" type="pres">
      <dgm:prSet presAssocID="{70878C9E-AB6E-4AD4-BEB6-CF6C14A1F5EC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C44AFCC-0DF4-4B5A-B73C-138D88925E05}" type="pres">
      <dgm:prSet presAssocID="{70878C9E-AB6E-4AD4-BEB6-CF6C14A1F5EC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4D3DE41-BB93-46F5-BD11-3BD4790678FD}" type="pres">
      <dgm:prSet presAssocID="{70878C9E-AB6E-4AD4-BEB6-CF6C14A1F5EC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0FEB5A-31FC-469D-BA10-325495762811}" srcId="{70878C9E-AB6E-4AD4-BEB6-CF6C14A1F5EC}" destId="{893A0F0C-51EB-4B79-8FC0-E65EF21AB650}" srcOrd="2" destOrd="0" parTransId="{0F2898B3-7096-42CD-B06E-57544E47AC6A}" sibTransId="{D1361563-1F25-435E-AE41-8498FE969E71}"/>
    <dgm:cxn modelId="{A39E7CC9-539B-4CC6-93E7-4F8A14DC460A}" type="presOf" srcId="{FCCDC4B2-B0B2-42D4-B698-29CBC67A42DF}" destId="{80A4FEE7-6D1E-4E74-B3EC-640CCFD99E9A}" srcOrd="0" destOrd="0" presId="urn:microsoft.com/office/officeart/2005/8/layout/vProcess5"/>
    <dgm:cxn modelId="{648F2560-7170-42F4-8E77-07B9487AD36B}" type="presOf" srcId="{D1361563-1F25-435E-AE41-8498FE969E71}" destId="{489D2B0C-9A07-4EEA-BFEE-094E0821A4E1}" srcOrd="0" destOrd="0" presId="urn:microsoft.com/office/officeart/2005/8/layout/vProcess5"/>
    <dgm:cxn modelId="{B3ACB16D-880F-42D4-AE09-DA441E362456}" type="presOf" srcId="{893A0F0C-51EB-4B79-8FC0-E65EF21AB650}" destId="{A8858321-BCA7-41EC-89B3-EAECF445B3B7}" srcOrd="0" destOrd="0" presId="urn:microsoft.com/office/officeart/2005/8/layout/vProcess5"/>
    <dgm:cxn modelId="{C55EA7DA-08D0-41FD-AD5E-E0BAE5A7A380}" srcId="{70878C9E-AB6E-4AD4-BEB6-CF6C14A1F5EC}" destId="{DDDE078B-174B-4A01-ADD8-24905CB4E5A2}" srcOrd="1" destOrd="0" parTransId="{EFEB602D-298A-4A70-8C80-CE0FFCAE483E}" sibTransId="{05750CBA-C1DA-438C-9BCF-38B4DC200762}"/>
    <dgm:cxn modelId="{5ED8BFD3-66CC-48A3-86C9-3191BF110AC5}" type="presOf" srcId="{DDDE078B-174B-4A01-ADD8-24905CB4E5A2}" destId="{424ECAC1-B256-42F4-8C13-22F9A8D4A055}" srcOrd="1" destOrd="0" presId="urn:microsoft.com/office/officeart/2005/8/layout/vProcess5"/>
    <dgm:cxn modelId="{A9DA0F27-A7B5-42E1-A5E7-24B0BB98F553}" srcId="{70878C9E-AB6E-4AD4-BEB6-CF6C14A1F5EC}" destId="{6A55C61D-81B8-4EC6-B340-EC1742A1DD25}" srcOrd="3" destOrd="0" parTransId="{605067AB-C96E-4E28-A969-501421285C42}" sibTransId="{E28385E0-8C59-4625-8EAE-D669E24AB007}"/>
    <dgm:cxn modelId="{F00230D3-C872-42A2-A5AC-8692917F420A}" type="presOf" srcId="{6A55C61D-81B8-4EC6-B340-EC1742A1DD25}" destId="{84D3DE41-BB93-46F5-BD11-3BD4790678FD}" srcOrd="1" destOrd="0" presId="urn:microsoft.com/office/officeart/2005/8/layout/vProcess5"/>
    <dgm:cxn modelId="{55D81EA9-B53B-43F2-9BD5-BF2081B3D552}" type="presOf" srcId="{893A0F0C-51EB-4B79-8FC0-E65EF21AB650}" destId="{BC44AFCC-0DF4-4B5A-B73C-138D88925E05}" srcOrd="1" destOrd="0" presId="urn:microsoft.com/office/officeart/2005/8/layout/vProcess5"/>
    <dgm:cxn modelId="{5F05BC38-8AD1-4708-A9CD-DA0034D88C21}" type="presOf" srcId="{70878C9E-AB6E-4AD4-BEB6-CF6C14A1F5EC}" destId="{3274F263-B46C-4E71-8C9C-DFAD8043F6C1}" srcOrd="0" destOrd="0" presId="urn:microsoft.com/office/officeart/2005/8/layout/vProcess5"/>
    <dgm:cxn modelId="{F9E565AA-6B8A-48D7-A17C-056610CAF5F7}" type="presOf" srcId="{DDDE078B-174B-4A01-ADD8-24905CB4E5A2}" destId="{FF97E26E-A822-4C92-8BEE-926C1A83D52A}" srcOrd="0" destOrd="0" presId="urn:microsoft.com/office/officeart/2005/8/layout/vProcess5"/>
    <dgm:cxn modelId="{E643E44C-5E10-42EC-8237-050555F8050C}" type="presOf" srcId="{05750CBA-C1DA-438C-9BCF-38B4DC200762}" destId="{6230AF9B-D426-4670-8B35-CA513ED2312F}" srcOrd="0" destOrd="0" presId="urn:microsoft.com/office/officeart/2005/8/layout/vProcess5"/>
    <dgm:cxn modelId="{4DF5CCB4-8ED0-44E8-9289-76B5E390EDCB}" srcId="{70878C9E-AB6E-4AD4-BEB6-CF6C14A1F5EC}" destId="{FCCDC4B2-B0B2-42D4-B698-29CBC67A42DF}" srcOrd="0" destOrd="0" parTransId="{D3E32DA0-B49F-45D0-8406-76BF9BAB10DD}" sibTransId="{543B42EC-BE98-4136-B10A-C94A01DFE7DB}"/>
    <dgm:cxn modelId="{A53D1C9D-234D-4426-885A-16B6C8A78307}" type="presOf" srcId="{FCCDC4B2-B0B2-42D4-B698-29CBC67A42DF}" destId="{397D1498-8AC1-46F4-BD45-828BFF2EBB59}" srcOrd="1" destOrd="0" presId="urn:microsoft.com/office/officeart/2005/8/layout/vProcess5"/>
    <dgm:cxn modelId="{B064A9D0-9EAD-4636-9574-7088B25BC2FE}" type="presOf" srcId="{6A55C61D-81B8-4EC6-B340-EC1742A1DD25}" destId="{A19AA3F8-D6CE-4944-9F92-B92A3CD53BA8}" srcOrd="0" destOrd="0" presId="urn:microsoft.com/office/officeart/2005/8/layout/vProcess5"/>
    <dgm:cxn modelId="{4A4E8657-C485-451D-A8AB-598393934413}" type="presOf" srcId="{543B42EC-BE98-4136-B10A-C94A01DFE7DB}" destId="{3AE2FA4C-6728-47D5-ABA0-B9E0B8861919}" srcOrd="0" destOrd="0" presId="urn:microsoft.com/office/officeart/2005/8/layout/vProcess5"/>
    <dgm:cxn modelId="{F062CB05-8EFA-40FF-B70C-60424D2A2ACF}" type="presParOf" srcId="{3274F263-B46C-4E71-8C9C-DFAD8043F6C1}" destId="{7B74B543-051D-40C0-A475-7AC9847AFF4C}" srcOrd="0" destOrd="0" presId="urn:microsoft.com/office/officeart/2005/8/layout/vProcess5"/>
    <dgm:cxn modelId="{ACD0CBD1-EA26-44AD-861C-8FF69E79BA01}" type="presParOf" srcId="{3274F263-B46C-4E71-8C9C-DFAD8043F6C1}" destId="{80A4FEE7-6D1E-4E74-B3EC-640CCFD99E9A}" srcOrd="1" destOrd="0" presId="urn:microsoft.com/office/officeart/2005/8/layout/vProcess5"/>
    <dgm:cxn modelId="{EBF1A7D4-0946-42E4-AE65-9128127D03E6}" type="presParOf" srcId="{3274F263-B46C-4E71-8C9C-DFAD8043F6C1}" destId="{FF97E26E-A822-4C92-8BEE-926C1A83D52A}" srcOrd="2" destOrd="0" presId="urn:microsoft.com/office/officeart/2005/8/layout/vProcess5"/>
    <dgm:cxn modelId="{82F76963-23A4-41DD-99E1-BA2162F0C4A2}" type="presParOf" srcId="{3274F263-B46C-4E71-8C9C-DFAD8043F6C1}" destId="{A8858321-BCA7-41EC-89B3-EAECF445B3B7}" srcOrd="3" destOrd="0" presId="urn:microsoft.com/office/officeart/2005/8/layout/vProcess5"/>
    <dgm:cxn modelId="{D817CB89-7305-44C5-8478-098BE496BD43}" type="presParOf" srcId="{3274F263-B46C-4E71-8C9C-DFAD8043F6C1}" destId="{A19AA3F8-D6CE-4944-9F92-B92A3CD53BA8}" srcOrd="4" destOrd="0" presId="urn:microsoft.com/office/officeart/2005/8/layout/vProcess5"/>
    <dgm:cxn modelId="{B6998C96-7D48-4CC6-A50F-04C760A99417}" type="presParOf" srcId="{3274F263-B46C-4E71-8C9C-DFAD8043F6C1}" destId="{3AE2FA4C-6728-47D5-ABA0-B9E0B8861919}" srcOrd="5" destOrd="0" presId="urn:microsoft.com/office/officeart/2005/8/layout/vProcess5"/>
    <dgm:cxn modelId="{4973DE49-A2A1-4C7C-BAFA-67E71D474A86}" type="presParOf" srcId="{3274F263-B46C-4E71-8C9C-DFAD8043F6C1}" destId="{6230AF9B-D426-4670-8B35-CA513ED2312F}" srcOrd="6" destOrd="0" presId="urn:microsoft.com/office/officeart/2005/8/layout/vProcess5"/>
    <dgm:cxn modelId="{DEC8D2BA-050C-4736-8F5A-C4A203B38671}" type="presParOf" srcId="{3274F263-B46C-4E71-8C9C-DFAD8043F6C1}" destId="{489D2B0C-9A07-4EEA-BFEE-094E0821A4E1}" srcOrd="7" destOrd="0" presId="urn:microsoft.com/office/officeart/2005/8/layout/vProcess5"/>
    <dgm:cxn modelId="{337B368A-A530-417F-9C4C-D98BAC8D4F78}" type="presParOf" srcId="{3274F263-B46C-4E71-8C9C-DFAD8043F6C1}" destId="{397D1498-8AC1-46F4-BD45-828BFF2EBB59}" srcOrd="8" destOrd="0" presId="urn:microsoft.com/office/officeart/2005/8/layout/vProcess5"/>
    <dgm:cxn modelId="{F0E3D8E9-6847-4040-A54E-9206941FE4A5}" type="presParOf" srcId="{3274F263-B46C-4E71-8C9C-DFAD8043F6C1}" destId="{424ECAC1-B256-42F4-8C13-22F9A8D4A055}" srcOrd="9" destOrd="0" presId="urn:microsoft.com/office/officeart/2005/8/layout/vProcess5"/>
    <dgm:cxn modelId="{10783D5A-241C-4D3C-83E2-5D23B07828F2}" type="presParOf" srcId="{3274F263-B46C-4E71-8C9C-DFAD8043F6C1}" destId="{BC44AFCC-0DF4-4B5A-B73C-138D88925E05}" srcOrd="10" destOrd="0" presId="urn:microsoft.com/office/officeart/2005/8/layout/vProcess5"/>
    <dgm:cxn modelId="{E02A014D-C118-42EE-A54B-8990AECD42EF}" type="presParOf" srcId="{3274F263-B46C-4E71-8C9C-DFAD8043F6C1}" destId="{84D3DE41-BB93-46F5-BD11-3BD4790678FD}" srcOrd="11" destOrd="0" presId="urn:microsoft.com/office/officeart/2005/8/layout/vProcess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289B2E-23E3-45C8-8E50-28B5443FC870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2DFAC47-EFE5-4ED8-BDF7-059E27EB7DED}">
      <dgm:prSet phldrT="[Text]"/>
      <dgm:spPr/>
      <dgm:t>
        <a:bodyPr/>
        <a:lstStyle/>
        <a:p>
          <a:r>
            <a:rPr lang="en-US" dirty="0" smtClean="0"/>
            <a:t>KOMPOSISI DAN PIRAMIDAN PENDUDUK</a:t>
          </a:r>
          <a:endParaRPr lang="en-US" dirty="0"/>
        </a:p>
      </dgm:t>
    </dgm:pt>
    <dgm:pt modelId="{9FD67A59-BCB0-4500-9414-AB25049BA8EF}" type="parTrans" cxnId="{31DF2813-38AE-44A3-ABF1-E9C5440F0C0C}">
      <dgm:prSet/>
      <dgm:spPr/>
      <dgm:t>
        <a:bodyPr/>
        <a:lstStyle/>
        <a:p>
          <a:endParaRPr lang="en-US"/>
        </a:p>
      </dgm:t>
    </dgm:pt>
    <dgm:pt modelId="{C08B4BFF-2383-4A4D-B409-091E99CDF8EC}" type="sibTrans" cxnId="{31DF2813-38AE-44A3-ABF1-E9C5440F0C0C}">
      <dgm:prSet/>
      <dgm:spPr/>
      <dgm:t>
        <a:bodyPr/>
        <a:lstStyle/>
        <a:p>
          <a:endParaRPr lang="en-US"/>
        </a:p>
      </dgm:t>
    </dgm:pt>
    <dgm:pt modelId="{C59310DE-6F97-4464-92C1-B2603C9FFE37}">
      <dgm:prSet phldrT="[Text]"/>
      <dgm:spPr/>
      <dgm:t>
        <a:bodyPr/>
        <a:lstStyle/>
        <a:p>
          <a:r>
            <a:rPr lang="en-US" dirty="0" smtClean="0"/>
            <a:t>MORTALITAS</a:t>
          </a:r>
          <a:endParaRPr lang="en-US" dirty="0"/>
        </a:p>
      </dgm:t>
    </dgm:pt>
    <dgm:pt modelId="{445B6598-B9C4-4CD9-BE88-52EB79B4D533}" type="parTrans" cxnId="{2A63E68B-4A5A-46F6-9F48-9205F77513AB}">
      <dgm:prSet/>
      <dgm:spPr/>
      <dgm:t>
        <a:bodyPr/>
        <a:lstStyle/>
        <a:p>
          <a:endParaRPr lang="en-US"/>
        </a:p>
      </dgm:t>
    </dgm:pt>
    <dgm:pt modelId="{636AD8B9-5C37-4F50-B8CF-33A1C17FC783}" type="sibTrans" cxnId="{2A63E68B-4A5A-46F6-9F48-9205F77513AB}">
      <dgm:prSet/>
      <dgm:spPr/>
      <dgm:t>
        <a:bodyPr/>
        <a:lstStyle/>
        <a:p>
          <a:endParaRPr lang="en-US"/>
        </a:p>
      </dgm:t>
    </dgm:pt>
    <dgm:pt modelId="{DB7AE568-95BE-499D-A8C3-A2201957E88D}">
      <dgm:prSet phldrT="[Text]"/>
      <dgm:spPr/>
      <dgm:t>
        <a:bodyPr/>
        <a:lstStyle/>
        <a:p>
          <a:r>
            <a:rPr lang="en-US" dirty="0" smtClean="0"/>
            <a:t>FERTILITAS</a:t>
          </a:r>
          <a:endParaRPr lang="en-US" dirty="0"/>
        </a:p>
      </dgm:t>
    </dgm:pt>
    <dgm:pt modelId="{F155C849-CBA5-4EDB-B013-0BEABA5BC216}" type="parTrans" cxnId="{91228717-A825-4BE3-B22B-B2739CB957E1}">
      <dgm:prSet/>
      <dgm:spPr/>
      <dgm:t>
        <a:bodyPr/>
        <a:lstStyle/>
        <a:p>
          <a:endParaRPr lang="en-US"/>
        </a:p>
      </dgm:t>
    </dgm:pt>
    <dgm:pt modelId="{EAE59E5C-AAA7-48DD-8926-8A7A3FE307ED}" type="sibTrans" cxnId="{91228717-A825-4BE3-B22B-B2739CB957E1}">
      <dgm:prSet/>
      <dgm:spPr/>
      <dgm:t>
        <a:bodyPr/>
        <a:lstStyle/>
        <a:p>
          <a:endParaRPr lang="en-US"/>
        </a:p>
      </dgm:t>
    </dgm:pt>
    <dgm:pt modelId="{86E0FBDD-4762-4333-9692-158CB2146354}">
      <dgm:prSet/>
      <dgm:spPr/>
      <dgm:t>
        <a:bodyPr/>
        <a:lstStyle/>
        <a:p>
          <a:r>
            <a:rPr lang="en-US" dirty="0" smtClean="0"/>
            <a:t>GERAK PENDUDUK DAN URBANISASI</a:t>
          </a:r>
          <a:endParaRPr lang="en-US" dirty="0"/>
        </a:p>
      </dgm:t>
    </dgm:pt>
    <dgm:pt modelId="{B6FC45AB-8A68-449E-8133-37322B72A0D9}" type="parTrans" cxnId="{E7EEB61B-B3D1-41EB-B5CA-9A6FDD5B89F3}">
      <dgm:prSet/>
      <dgm:spPr/>
      <dgm:t>
        <a:bodyPr/>
        <a:lstStyle/>
        <a:p>
          <a:endParaRPr lang="en-US"/>
        </a:p>
      </dgm:t>
    </dgm:pt>
    <dgm:pt modelId="{24445982-3CED-4BCD-9548-318F4A993E6B}" type="sibTrans" cxnId="{E7EEB61B-B3D1-41EB-B5CA-9A6FDD5B89F3}">
      <dgm:prSet/>
      <dgm:spPr/>
      <dgm:t>
        <a:bodyPr/>
        <a:lstStyle/>
        <a:p>
          <a:endParaRPr lang="en-US"/>
        </a:p>
      </dgm:t>
    </dgm:pt>
    <dgm:pt modelId="{532A3FAB-7B81-4D29-B602-4AD5F63A6484}">
      <dgm:prSet/>
      <dgm:spPr/>
      <dgm:t>
        <a:bodyPr/>
        <a:lstStyle/>
        <a:p>
          <a:r>
            <a:rPr lang="en-US" dirty="0" smtClean="0"/>
            <a:t>PENDUDUK, LAHAN, PANGAN, KEMISKINAN</a:t>
          </a:r>
          <a:endParaRPr lang="en-US" dirty="0"/>
        </a:p>
      </dgm:t>
    </dgm:pt>
    <dgm:pt modelId="{07050D5D-6FCA-4C55-A9C1-14F64A655EC3}" type="parTrans" cxnId="{46584DF1-578F-46A6-ABF1-F1C164C3FA6D}">
      <dgm:prSet/>
      <dgm:spPr/>
      <dgm:t>
        <a:bodyPr/>
        <a:lstStyle/>
        <a:p>
          <a:endParaRPr lang="en-US"/>
        </a:p>
      </dgm:t>
    </dgm:pt>
    <dgm:pt modelId="{00719AAF-9473-4FF0-9483-5958765EAA8A}" type="sibTrans" cxnId="{46584DF1-578F-46A6-ABF1-F1C164C3FA6D}">
      <dgm:prSet/>
      <dgm:spPr/>
      <dgm:t>
        <a:bodyPr/>
        <a:lstStyle/>
        <a:p>
          <a:endParaRPr lang="en-US"/>
        </a:p>
      </dgm:t>
    </dgm:pt>
    <dgm:pt modelId="{541068C3-DB2A-40E4-B5CF-FD2654D4B4E6}">
      <dgm:prSet/>
      <dgm:spPr/>
      <dgm:t>
        <a:bodyPr/>
        <a:lstStyle/>
        <a:p>
          <a:r>
            <a:rPr lang="en-US" dirty="0" smtClean="0"/>
            <a:t>KEBIJAKSANAAN KEPENDUDUKAN DAN KB</a:t>
          </a:r>
          <a:endParaRPr lang="en-US" dirty="0"/>
        </a:p>
      </dgm:t>
    </dgm:pt>
    <dgm:pt modelId="{DDB72D10-88C6-41E4-B920-6B0C5223EEAF}" type="parTrans" cxnId="{31427508-B467-40CC-98E7-21DB883166E2}">
      <dgm:prSet/>
      <dgm:spPr/>
      <dgm:t>
        <a:bodyPr/>
        <a:lstStyle/>
        <a:p>
          <a:endParaRPr lang="en-US"/>
        </a:p>
      </dgm:t>
    </dgm:pt>
    <dgm:pt modelId="{5C96B7F3-36F6-4A6F-B8F1-356B2A2A8FF0}" type="sibTrans" cxnId="{31427508-B467-40CC-98E7-21DB883166E2}">
      <dgm:prSet/>
      <dgm:spPr/>
      <dgm:t>
        <a:bodyPr/>
        <a:lstStyle/>
        <a:p>
          <a:endParaRPr lang="en-US"/>
        </a:p>
      </dgm:t>
    </dgm:pt>
    <dgm:pt modelId="{AA483044-7F99-44FD-B258-32CD783BA308}">
      <dgm:prSet/>
      <dgm:spPr/>
      <dgm:t>
        <a:bodyPr/>
        <a:lstStyle/>
        <a:p>
          <a:r>
            <a:rPr lang="en-US" dirty="0" smtClean="0"/>
            <a:t>KUALITAS HIDUP MANUSIA</a:t>
          </a:r>
          <a:endParaRPr lang="en-US" dirty="0"/>
        </a:p>
      </dgm:t>
    </dgm:pt>
    <dgm:pt modelId="{9A005A94-019E-43AE-AE43-9FAAE3E6FF8F}" type="sibTrans" cxnId="{E9550C85-C999-467B-80AF-06669695C08F}">
      <dgm:prSet/>
      <dgm:spPr/>
      <dgm:t>
        <a:bodyPr/>
        <a:lstStyle/>
        <a:p>
          <a:endParaRPr lang="en-US"/>
        </a:p>
      </dgm:t>
    </dgm:pt>
    <dgm:pt modelId="{7D2209FE-A83B-4C0E-A4E2-F5D6B16D7212}" type="parTrans" cxnId="{E9550C85-C999-467B-80AF-06669695C08F}">
      <dgm:prSet/>
      <dgm:spPr/>
      <dgm:t>
        <a:bodyPr/>
        <a:lstStyle/>
        <a:p>
          <a:endParaRPr lang="en-US"/>
        </a:p>
      </dgm:t>
    </dgm:pt>
    <dgm:pt modelId="{3C9D6B1D-5996-4415-ADC5-EAB21B36767C}">
      <dgm:prSet/>
      <dgm:spPr/>
      <dgm:t>
        <a:bodyPr/>
        <a:lstStyle/>
        <a:p>
          <a:r>
            <a:rPr lang="en-US" dirty="0" smtClean="0"/>
            <a:t>ANGKATAN KERJA, PARTISIPASI KERJA, KESEMPATAN KERJA</a:t>
          </a:r>
          <a:endParaRPr lang="en-US" dirty="0"/>
        </a:p>
      </dgm:t>
    </dgm:pt>
    <dgm:pt modelId="{A8A204C5-B74E-4FE9-B33A-E89BAEB30697}" type="sibTrans" cxnId="{48FC610B-2482-440D-920E-CB8BEA94EFF8}">
      <dgm:prSet/>
      <dgm:spPr/>
      <dgm:t>
        <a:bodyPr/>
        <a:lstStyle/>
        <a:p>
          <a:endParaRPr lang="en-US"/>
        </a:p>
      </dgm:t>
    </dgm:pt>
    <dgm:pt modelId="{69E4B16E-8A7E-4E79-A9BB-A660294B8E14}" type="parTrans" cxnId="{48FC610B-2482-440D-920E-CB8BEA94EFF8}">
      <dgm:prSet/>
      <dgm:spPr/>
      <dgm:t>
        <a:bodyPr/>
        <a:lstStyle/>
        <a:p>
          <a:endParaRPr lang="en-US"/>
        </a:p>
      </dgm:t>
    </dgm:pt>
    <dgm:pt modelId="{55485CCD-1DEE-4B69-BDF6-04067FD01D19}" type="pres">
      <dgm:prSet presAssocID="{D7289B2E-23E3-45C8-8E50-28B5443FC87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D6E6687-0A76-411B-BA94-D00814F2456E}" type="pres">
      <dgm:prSet presAssocID="{72DFAC47-EFE5-4ED8-BDF7-059E27EB7DED}" presName="parentLin" presStyleCnt="0"/>
      <dgm:spPr/>
      <dgm:t>
        <a:bodyPr/>
        <a:lstStyle/>
        <a:p>
          <a:endParaRPr lang="id-ID"/>
        </a:p>
      </dgm:t>
    </dgm:pt>
    <dgm:pt modelId="{73C9AF60-BBD8-4C43-972A-AF727ABE4151}" type="pres">
      <dgm:prSet presAssocID="{72DFAC47-EFE5-4ED8-BDF7-059E27EB7DED}" presName="parentLeftMargin" presStyleLbl="node1" presStyleIdx="0" presStyleCnt="8"/>
      <dgm:spPr/>
      <dgm:t>
        <a:bodyPr/>
        <a:lstStyle/>
        <a:p>
          <a:endParaRPr lang="id-ID"/>
        </a:p>
      </dgm:t>
    </dgm:pt>
    <dgm:pt modelId="{29BCB8BA-DE4D-46F9-862E-A36958719CF2}" type="pres">
      <dgm:prSet presAssocID="{72DFAC47-EFE5-4ED8-BDF7-059E27EB7DED}" presName="parentText" presStyleLbl="node1" presStyleIdx="0" presStyleCnt="8" custScaleY="16667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A1B729-ACE6-43F5-887C-52A0CA45E35A}" type="pres">
      <dgm:prSet presAssocID="{72DFAC47-EFE5-4ED8-BDF7-059E27EB7DED}" presName="negativeSpace" presStyleCnt="0"/>
      <dgm:spPr/>
      <dgm:t>
        <a:bodyPr/>
        <a:lstStyle/>
        <a:p>
          <a:endParaRPr lang="id-ID"/>
        </a:p>
      </dgm:t>
    </dgm:pt>
    <dgm:pt modelId="{89883447-8787-4518-A18A-4AF1D7E177DB}" type="pres">
      <dgm:prSet presAssocID="{72DFAC47-EFE5-4ED8-BDF7-059E27EB7DED}" presName="childText" presStyleLbl="conFgAcc1" presStyleIdx="0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D5423BE-91B7-4F51-8505-E5FEAA47DDF9}" type="pres">
      <dgm:prSet presAssocID="{C08B4BFF-2383-4A4D-B409-091E99CDF8EC}" presName="spaceBetweenRectangles" presStyleCnt="0"/>
      <dgm:spPr/>
      <dgm:t>
        <a:bodyPr/>
        <a:lstStyle/>
        <a:p>
          <a:endParaRPr lang="id-ID"/>
        </a:p>
      </dgm:t>
    </dgm:pt>
    <dgm:pt modelId="{8A9FC45C-40FE-4C56-A5C5-0B0F14B53FC8}" type="pres">
      <dgm:prSet presAssocID="{C59310DE-6F97-4464-92C1-B2603C9FFE37}" presName="parentLin" presStyleCnt="0"/>
      <dgm:spPr/>
      <dgm:t>
        <a:bodyPr/>
        <a:lstStyle/>
        <a:p>
          <a:endParaRPr lang="id-ID"/>
        </a:p>
      </dgm:t>
    </dgm:pt>
    <dgm:pt modelId="{72C10EB5-2493-46E4-A65F-EB0F97B574BF}" type="pres">
      <dgm:prSet presAssocID="{C59310DE-6F97-4464-92C1-B2603C9FFE37}" presName="parentLeftMargin" presStyleLbl="node1" presStyleIdx="0" presStyleCnt="8"/>
      <dgm:spPr/>
      <dgm:t>
        <a:bodyPr/>
        <a:lstStyle/>
        <a:p>
          <a:endParaRPr lang="id-ID"/>
        </a:p>
      </dgm:t>
    </dgm:pt>
    <dgm:pt modelId="{9EF2D5BB-CED8-40E6-B199-7BB3CF7964DC}" type="pres">
      <dgm:prSet presAssocID="{C59310DE-6F97-4464-92C1-B2603C9FFE37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869A50-0646-434B-A19E-D74759DAB408}" type="pres">
      <dgm:prSet presAssocID="{C59310DE-6F97-4464-92C1-B2603C9FFE37}" presName="negativeSpace" presStyleCnt="0"/>
      <dgm:spPr/>
      <dgm:t>
        <a:bodyPr/>
        <a:lstStyle/>
        <a:p>
          <a:endParaRPr lang="id-ID"/>
        </a:p>
      </dgm:t>
    </dgm:pt>
    <dgm:pt modelId="{925E7E1F-172E-4D1A-B36B-B3D13361C56B}" type="pres">
      <dgm:prSet presAssocID="{C59310DE-6F97-4464-92C1-B2603C9FFE37}" presName="childText" presStyleLbl="conFgAcc1" presStyleIdx="1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76A6825-F834-4FC7-8549-9CAD4C3066C0}" type="pres">
      <dgm:prSet presAssocID="{636AD8B9-5C37-4F50-B8CF-33A1C17FC783}" presName="spaceBetweenRectangles" presStyleCnt="0"/>
      <dgm:spPr/>
      <dgm:t>
        <a:bodyPr/>
        <a:lstStyle/>
        <a:p>
          <a:endParaRPr lang="id-ID"/>
        </a:p>
      </dgm:t>
    </dgm:pt>
    <dgm:pt modelId="{9F8ED101-D4D6-458E-A9A7-E6C299EAFED6}" type="pres">
      <dgm:prSet presAssocID="{DB7AE568-95BE-499D-A8C3-A2201957E88D}" presName="parentLin" presStyleCnt="0"/>
      <dgm:spPr/>
      <dgm:t>
        <a:bodyPr/>
        <a:lstStyle/>
        <a:p>
          <a:endParaRPr lang="id-ID"/>
        </a:p>
      </dgm:t>
    </dgm:pt>
    <dgm:pt modelId="{9F530E03-47B4-4CA5-9E35-20470218FD76}" type="pres">
      <dgm:prSet presAssocID="{DB7AE568-95BE-499D-A8C3-A2201957E88D}" presName="parentLeftMargin" presStyleLbl="node1" presStyleIdx="1" presStyleCnt="8"/>
      <dgm:spPr/>
      <dgm:t>
        <a:bodyPr/>
        <a:lstStyle/>
        <a:p>
          <a:endParaRPr lang="id-ID"/>
        </a:p>
      </dgm:t>
    </dgm:pt>
    <dgm:pt modelId="{AEF5139F-00A6-4B9F-9555-A38B9F1C2612}" type="pres">
      <dgm:prSet presAssocID="{DB7AE568-95BE-499D-A8C3-A2201957E88D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F4625A-6A27-414D-84AC-1CFB8079C348}" type="pres">
      <dgm:prSet presAssocID="{DB7AE568-95BE-499D-A8C3-A2201957E88D}" presName="negativeSpace" presStyleCnt="0"/>
      <dgm:spPr/>
      <dgm:t>
        <a:bodyPr/>
        <a:lstStyle/>
        <a:p>
          <a:endParaRPr lang="id-ID"/>
        </a:p>
      </dgm:t>
    </dgm:pt>
    <dgm:pt modelId="{0451FE38-0519-4449-A24B-436E847679EF}" type="pres">
      <dgm:prSet presAssocID="{DB7AE568-95BE-499D-A8C3-A2201957E88D}" presName="childText" presStyleLbl="conFgAcc1" presStyleIdx="2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ED18FF9-8F1F-43D3-8C4D-1EAEA1C81C2B}" type="pres">
      <dgm:prSet presAssocID="{EAE59E5C-AAA7-48DD-8926-8A7A3FE307ED}" presName="spaceBetweenRectangles" presStyleCnt="0"/>
      <dgm:spPr/>
      <dgm:t>
        <a:bodyPr/>
        <a:lstStyle/>
        <a:p>
          <a:endParaRPr lang="id-ID"/>
        </a:p>
      </dgm:t>
    </dgm:pt>
    <dgm:pt modelId="{AD8DFC75-26B7-4CB3-B3A2-283F3399EB84}" type="pres">
      <dgm:prSet presAssocID="{3C9D6B1D-5996-4415-ADC5-EAB21B36767C}" presName="parentLin" presStyleCnt="0"/>
      <dgm:spPr/>
      <dgm:t>
        <a:bodyPr/>
        <a:lstStyle/>
        <a:p>
          <a:endParaRPr lang="id-ID"/>
        </a:p>
      </dgm:t>
    </dgm:pt>
    <dgm:pt modelId="{710A2704-87E5-4BEE-B968-08E95DE0B88F}" type="pres">
      <dgm:prSet presAssocID="{3C9D6B1D-5996-4415-ADC5-EAB21B36767C}" presName="parentLeftMargin" presStyleLbl="node1" presStyleIdx="2" presStyleCnt="8"/>
      <dgm:spPr/>
      <dgm:t>
        <a:bodyPr/>
        <a:lstStyle/>
        <a:p>
          <a:endParaRPr lang="id-ID"/>
        </a:p>
      </dgm:t>
    </dgm:pt>
    <dgm:pt modelId="{C241AF0F-80BD-422E-9058-CA9A30A20353}" type="pres">
      <dgm:prSet presAssocID="{3C9D6B1D-5996-4415-ADC5-EAB21B36767C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A28D1-CB00-43E4-9722-8D64CEC15F64}" type="pres">
      <dgm:prSet presAssocID="{3C9D6B1D-5996-4415-ADC5-EAB21B36767C}" presName="negativeSpace" presStyleCnt="0"/>
      <dgm:spPr/>
      <dgm:t>
        <a:bodyPr/>
        <a:lstStyle/>
        <a:p>
          <a:endParaRPr lang="id-ID"/>
        </a:p>
      </dgm:t>
    </dgm:pt>
    <dgm:pt modelId="{9A0652AC-B3AD-4C99-9FE8-1DF53C4128B0}" type="pres">
      <dgm:prSet presAssocID="{3C9D6B1D-5996-4415-ADC5-EAB21B36767C}" presName="childText" presStyleLbl="conFgAcc1" presStyleIdx="3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0D4788C-036A-4D04-B5CB-C8CE79C1F531}" type="pres">
      <dgm:prSet presAssocID="{A8A204C5-B74E-4FE9-B33A-E89BAEB30697}" presName="spaceBetweenRectangles" presStyleCnt="0"/>
      <dgm:spPr/>
      <dgm:t>
        <a:bodyPr/>
        <a:lstStyle/>
        <a:p>
          <a:endParaRPr lang="id-ID"/>
        </a:p>
      </dgm:t>
    </dgm:pt>
    <dgm:pt modelId="{97D5AE3C-92FC-4744-9A08-B0B4144D5FC1}" type="pres">
      <dgm:prSet presAssocID="{86E0FBDD-4762-4333-9692-158CB2146354}" presName="parentLin" presStyleCnt="0"/>
      <dgm:spPr/>
      <dgm:t>
        <a:bodyPr/>
        <a:lstStyle/>
        <a:p>
          <a:endParaRPr lang="id-ID"/>
        </a:p>
      </dgm:t>
    </dgm:pt>
    <dgm:pt modelId="{E352166D-0B3D-49EC-B027-3655631CE67D}" type="pres">
      <dgm:prSet presAssocID="{86E0FBDD-4762-4333-9692-158CB2146354}" presName="parentLeftMargin" presStyleLbl="node1" presStyleIdx="3" presStyleCnt="8"/>
      <dgm:spPr/>
      <dgm:t>
        <a:bodyPr/>
        <a:lstStyle/>
        <a:p>
          <a:endParaRPr lang="id-ID"/>
        </a:p>
      </dgm:t>
    </dgm:pt>
    <dgm:pt modelId="{9100C00E-BDA6-4827-AB8B-C3B93D31D70B}" type="pres">
      <dgm:prSet presAssocID="{86E0FBDD-4762-4333-9692-158CB2146354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A3E74-9B3B-4C74-8E00-2C1BD15879E0}" type="pres">
      <dgm:prSet presAssocID="{86E0FBDD-4762-4333-9692-158CB2146354}" presName="negativeSpace" presStyleCnt="0"/>
      <dgm:spPr/>
      <dgm:t>
        <a:bodyPr/>
        <a:lstStyle/>
        <a:p>
          <a:endParaRPr lang="id-ID"/>
        </a:p>
      </dgm:t>
    </dgm:pt>
    <dgm:pt modelId="{D585BE0C-E879-4F6B-953D-7D01E358C497}" type="pres">
      <dgm:prSet presAssocID="{86E0FBDD-4762-4333-9692-158CB2146354}" presName="childText" presStyleLbl="conFgAcc1" presStyleIdx="4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9B1C207-5DF8-4543-9A50-79E1C5A1B0E7}" type="pres">
      <dgm:prSet presAssocID="{24445982-3CED-4BCD-9548-318F4A993E6B}" presName="spaceBetweenRectangles" presStyleCnt="0"/>
      <dgm:spPr/>
      <dgm:t>
        <a:bodyPr/>
        <a:lstStyle/>
        <a:p>
          <a:endParaRPr lang="id-ID"/>
        </a:p>
      </dgm:t>
    </dgm:pt>
    <dgm:pt modelId="{76AAD475-A671-4BE4-8600-789192F38F0D}" type="pres">
      <dgm:prSet presAssocID="{532A3FAB-7B81-4D29-B602-4AD5F63A6484}" presName="parentLin" presStyleCnt="0"/>
      <dgm:spPr/>
      <dgm:t>
        <a:bodyPr/>
        <a:lstStyle/>
        <a:p>
          <a:endParaRPr lang="id-ID"/>
        </a:p>
      </dgm:t>
    </dgm:pt>
    <dgm:pt modelId="{D0B33B6E-1A78-4F37-B677-7D2A43375644}" type="pres">
      <dgm:prSet presAssocID="{532A3FAB-7B81-4D29-B602-4AD5F63A6484}" presName="parentLeftMargin" presStyleLbl="node1" presStyleIdx="4" presStyleCnt="8"/>
      <dgm:spPr/>
      <dgm:t>
        <a:bodyPr/>
        <a:lstStyle/>
        <a:p>
          <a:endParaRPr lang="id-ID"/>
        </a:p>
      </dgm:t>
    </dgm:pt>
    <dgm:pt modelId="{42009DCE-8993-49D5-A39D-ABEC39CB4876}" type="pres">
      <dgm:prSet presAssocID="{532A3FAB-7B81-4D29-B602-4AD5F63A6484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0AF115-9F45-43F9-BA3C-DD4AB26222D9}" type="pres">
      <dgm:prSet presAssocID="{532A3FAB-7B81-4D29-B602-4AD5F63A6484}" presName="negativeSpace" presStyleCnt="0"/>
      <dgm:spPr/>
      <dgm:t>
        <a:bodyPr/>
        <a:lstStyle/>
        <a:p>
          <a:endParaRPr lang="id-ID"/>
        </a:p>
      </dgm:t>
    </dgm:pt>
    <dgm:pt modelId="{F6806A73-6264-4276-B8FD-C60909A9E9FB}" type="pres">
      <dgm:prSet presAssocID="{532A3FAB-7B81-4D29-B602-4AD5F63A6484}" presName="childText" presStyleLbl="conFgAcc1" presStyleIdx="5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665DBF0-80E3-47D1-9798-A1166323DAA0}" type="pres">
      <dgm:prSet presAssocID="{00719AAF-9473-4FF0-9483-5958765EAA8A}" presName="spaceBetweenRectangles" presStyleCnt="0"/>
      <dgm:spPr/>
      <dgm:t>
        <a:bodyPr/>
        <a:lstStyle/>
        <a:p>
          <a:endParaRPr lang="id-ID"/>
        </a:p>
      </dgm:t>
    </dgm:pt>
    <dgm:pt modelId="{32E7ADC4-4F77-4616-B739-8E3027F0EAB3}" type="pres">
      <dgm:prSet presAssocID="{541068C3-DB2A-40E4-B5CF-FD2654D4B4E6}" presName="parentLin" presStyleCnt="0"/>
      <dgm:spPr/>
      <dgm:t>
        <a:bodyPr/>
        <a:lstStyle/>
        <a:p>
          <a:endParaRPr lang="id-ID"/>
        </a:p>
      </dgm:t>
    </dgm:pt>
    <dgm:pt modelId="{30564891-9278-4ABE-9EEB-19B44E8DD601}" type="pres">
      <dgm:prSet presAssocID="{541068C3-DB2A-40E4-B5CF-FD2654D4B4E6}" presName="parentLeftMargin" presStyleLbl="node1" presStyleIdx="5" presStyleCnt="8"/>
      <dgm:spPr/>
      <dgm:t>
        <a:bodyPr/>
        <a:lstStyle/>
        <a:p>
          <a:endParaRPr lang="id-ID"/>
        </a:p>
      </dgm:t>
    </dgm:pt>
    <dgm:pt modelId="{F3999617-EE26-49E4-B53D-06DF679B2027}" type="pres">
      <dgm:prSet presAssocID="{541068C3-DB2A-40E4-B5CF-FD2654D4B4E6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15388B-98C3-46CA-B073-CA7067C7D360}" type="pres">
      <dgm:prSet presAssocID="{541068C3-DB2A-40E4-B5CF-FD2654D4B4E6}" presName="negativeSpace" presStyleCnt="0"/>
      <dgm:spPr/>
      <dgm:t>
        <a:bodyPr/>
        <a:lstStyle/>
        <a:p>
          <a:endParaRPr lang="id-ID"/>
        </a:p>
      </dgm:t>
    </dgm:pt>
    <dgm:pt modelId="{3FC5F328-BECE-415A-BF35-F955EC5706B9}" type="pres">
      <dgm:prSet presAssocID="{541068C3-DB2A-40E4-B5CF-FD2654D4B4E6}" presName="childText" presStyleLbl="conFgAcc1" presStyleIdx="6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B74FA74-B782-4F4B-908F-CDBD80082CA2}" type="pres">
      <dgm:prSet presAssocID="{5C96B7F3-36F6-4A6F-B8F1-356B2A2A8FF0}" presName="spaceBetweenRectangles" presStyleCnt="0"/>
      <dgm:spPr/>
      <dgm:t>
        <a:bodyPr/>
        <a:lstStyle/>
        <a:p>
          <a:endParaRPr lang="id-ID"/>
        </a:p>
      </dgm:t>
    </dgm:pt>
    <dgm:pt modelId="{3B7E1076-1FBD-4E36-BAFE-A1620C70EEC4}" type="pres">
      <dgm:prSet presAssocID="{AA483044-7F99-44FD-B258-32CD783BA308}" presName="parentLin" presStyleCnt="0"/>
      <dgm:spPr/>
      <dgm:t>
        <a:bodyPr/>
        <a:lstStyle/>
        <a:p>
          <a:endParaRPr lang="id-ID"/>
        </a:p>
      </dgm:t>
    </dgm:pt>
    <dgm:pt modelId="{C2644DDD-B943-4A2A-BB7D-267EC1884C54}" type="pres">
      <dgm:prSet presAssocID="{AA483044-7F99-44FD-B258-32CD783BA308}" presName="parentLeftMargin" presStyleLbl="node1" presStyleIdx="6" presStyleCnt="8"/>
      <dgm:spPr/>
      <dgm:t>
        <a:bodyPr/>
        <a:lstStyle/>
        <a:p>
          <a:endParaRPr lang="id-ID"/>
        </a:p>
      </dgm:t>
    </dgm:pt>
    <dgm:pt modelId="{673FCB8D-BA1C-4766-BDC0-E42DFC048E27}" type="pres">
      <dgm:prSet presAssocID="{AA483044-7F99-44FD-B258-32CD783BA308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4070BD-2B6C-446F-9788-D0F722F46218}" type="pres">
      <dgm:prSet presAssocID="{AA483044-7F99-44FD-B258-32CD783BA308}" presName="negativeSpace" presStyleCnt="0"/>
      <dgm:spPr/>
      <dgm:t>
        <a:bodyPr/>
        <a:lstStyle/>
        <a:p>
          <a:endParaRPr lang="id-ID"/>
        </a:p>
      </dgm:t>
    </dgm:pt>
    <dgm:pt modelId="{6B44534C-E600-47C1-A4ED-E733D47E0984}" type="pres">
      <dgm:prSet presAssocID="{AA483044-7F99-44FD-B258-32CD783BA308}" presName="childText" presStyleLbl="conFgAcc1" presStyleIdx="7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A63E68B-4A5A-46F6-9F48-9205F77513AB}" srcId="{D7289B2E-23E3-45C8-8E50-28B5443FC870}" destId="{C59310DE-6F97-4464-92C1-B2603C9FFE37}" srcOrd="1" destOrd="0" parTransId="{445B6598-B9C4-4CD9-BE88-52EB79B4D533}" sibTransId="{636AD8B9-5C37-4F50-B8CF-33A1C17FC783}"/>
    <dgm:cxn modelId="{010C769F-30A1-46C0-BAA7-8221693717E0}" type="presOf" srcId="{C59310DE-6F97-4464-92C1-B2603C9FFE37}" destId="{9EF2D5BB-CED8-40E6-B199-7BB3CF7964DC}" srcOrd="1" destOrd="0" presId="urn:microsoft.com/office/officeart/2005/8/layout/list1"/>
    <dgm:cxn modelId="{31427508-B467-40CC-98E7-21DB883166E2}" srcId="{D7289B2E-23E3-45C8-8E50-28B5443FC870}" destId="{541068C3-DB2A-40E4-B5CF-FD2654D4B4E6}" srcOrd="6" destOrd="0" parTransId="{DDB72D10-88C6-41E4-B920-6B0C5223EEAF}" sibTransId="{5C96B7F3-36F6-4A6F-B8F1-356B2A2A8FF0}"/>
    <dgm:cxn modelId="{31DF2813-38AE-44A3-ABF1-E9C5440F0C0C}" srcId="{D7289B2E-23E3-45C8-8E50-28B5443FC870}" destId="{72DFAC47-EFE5-4ED8-BDF7-059E27EB7DED}" srcOrd="0" destOrd="0" parTransId="{9FD67A59-BCB0-4500-9414-AB25049BA8EF}" sibTransId="{C08B4BFF-2383-4A4D-B409-091E99CDF8EC}"/>
    <dgm:cxn modelId="{48FC610B-2482-440D-920E-CB8BEA94EFF8}" srcId="{D7289B2E-23E3-45C8-8E50-28B5443FC870}" destId="{3C9D6B1D-5996-4415-ADC5-EAB21B36767C}" srcOrd="3" destOrd="0" parTransId="{69E4B16E-8A7E-4E79-A9BB-A660294B8E14}" sibTransId="{A8A204C5-B74E-4FE9-B33A-E89BAEB30697}"/>
    <dgm:cxn modelId="{712705E5-3736-4DA4-8E8D-013E2168EEC5}" type="presOf" srcId="{532A3FAB-7B81-4D29-B602-4AD5F63A6484}" destId="{D0B33B6E-1A78-4F37-B677-7D2A43375644}" srcOrd="0" destOrd="0" presId="urn:microsoft.com/office/officeart/2005/8/layout/list1"/>
    <dgm:cxn modelId="{46584DF1-578F-46A6-ABF1-F1C164C3FA6D}" srcId="{D7289B2E-23E3-45C8-8E50-28B5443FC870}" destId="{532A3FAB-7B81-4D29-B602-4AD5F63A6484}" srcOrd="5" destOrd="0" parTransId="{07050D5D-6FCA-4C55-A9C1-14F64A655EC3}" sibTransId="{00719AAF-9473-4FF0-9483-5958765EAA8A}"/>
    <dgm:cxn modelId="{675DC386-D126-4D68-998C-3DC4DAF729B3}" type="presOf" srcId="{D7289B2E-23E3-45C8-8E50-28B5443FC870}" destId="{55485CCD-1DEE-4B69-BDF6-04067FD01D19}" srcOrd="0" destOrd="0" presId="urn:microsoft.com/office/officeart/2005/8/layout/list1"/>
    <dgm:cxn modelId="{561C5963-A9C0-4B7B-B425-25064796CEEF}" type="presOf" srcId="{DB7AE568-95BE-499D-A8C3-A2201957E88D}" destId="{AEF5139F-00A6-4B9F-9555-A38B9F1C2612}" srcOrd="1" destOrd="0" presId="urn:microsoft.com/office/officeart/2005/8/layout/list1"/>
    <dgm:cxn modelId="{5E678A5D-2A3F-4EFD-914F-A9D0CA0405BC}" type="presOf" srcId="{DB7AE568-95BE-499D-A8C3-A2201957E88D}" destId="{9F530E03-47B4-4CA5-9E35-20470218FD76}" srcOrd="0" destOrd="0" presId="urn:microsoft.com/office/officeart/2005/8/layout/list1"/>
    <dgm:cxn modelId="{2593F656-DFE6-49DC-94FE-2883E643C176}" type="presOf" srcId="{86E0FBDD-4762-4333-9692-158CB2146354}" destId="{E352166D-0B3D-49EC-B027-3655631CE67D}" srcOrd="0" destOrd="0" presId="urn:microsoft.com/office/officeart/2005/8/layout/list1"/>
    <dgm:cxn modelId="{91228717-A825-4BE3-B22B-B2739CB957E1}" srcId="{D7289B2E-23E3-45C8-8E50-28B5443FC870}" destId="{DB7AE568-95BE-499D-A8C3-A2201957E88D}" srcOrd="2" destOrd="0" parTransId="{F155C849-CBA5-4EDB-B013-0BEABA5BC216}" sibTransId="{EAE59E5C-AAA7-48DD-8926-8A7A3FE307ED}"/>
    <dgm:cxn modelId="{05BAD4C6-094D-4F56-8D6F-76F04C61A870}" type="presOf" srcId="{3C9D6B1D-5996-4415-ADC5-EAB21B36767C}" destId="{C241AF0F-80BD-422E-9058-CA9A30A20353}" srcOrd="1" destOrd="0" presId="urn:microsoft.com/office/officeart/2005/8/layout/list1"/>
    <dgm:cxn modelId="{D4861AD1-C1D8-47EF-B85F-172F556357EE}" type="presOf" srcId="{72DFAC47-EFE5-4ED8-BDF7-059E27EB7DED}" destId="{29BCB8BA-DE4D-46F9-862E-A36958719CF2}" srcOrd="1" destOrd="0" presId="urn:microsoft.com/office/officeart/2005/8/layout/list1"/>
    <dgm:cxn modelId="{FAB1982F-5077-4D45-81D7-78F412E87F5D}" type="presOf" srcId="{C59310DE-6F97-4464-92C1-B2603C9FFE37}" destId="{72C10EB5-2493-46E4-A65F-EB0F97B574BF}" srcOrd="0" destOrd="0" presId="urn:microsoft.com/office/officeart/2005/8/layout/list1"/>
    <dgm:cxn modelId="{E9550C85-C999-467B-80AF-06669695C08F}" srcId="{D7289B2E-23E3-45C8-8E50-28B5443FC870}" destId="{AA483044-7F99-44FD-B258-32CD783BA308}" srcOrd="7" destOrd="0" parTransId="{7D2209FE-A83B-4C0E-A4E2-F5D6B16D7212}" sibTransId="{9A005A94-019E-43AE-AE43-9FAAE3E6FF8F}"/>
    <dgm:cxn modelId="{E7EEB61B-B3D1-41EB-B5CA-9A6FDD5B89F3}" srcId="{D7289B2E-23E3-45C8-8E50-28B5443FC870}" destId="{86E0FBDD-4762-4333-9692-158CB2146354}" srcOrd="4" destOrd="0" parTransId="{B6FC45AB-8A68-449E-8133-37322B72A0D9}" sibTransId="{24445982-3CED-4BCD-9548-318F4A993E6B}"/>
    <dgm:cxn modelId="{BF6181BE-F2FA-4FF1-84E3-0BDFC06E0852}" type="presOf" srcId="{AA483044-7F99-44FD-B258-32CD783BA308}" destId="{673FCB8D-BA1C-4766-BDC0-E42DFC048E27}" srcOrd="1" destOrd="0" presId="urn:microsoft.com/office/officeart/2005/8/layout/list1"/>
    <dgm:cxn modelId="{D115A9B4-1524-400A-86AE-1E097DE4FFC6}" type="presOf" srcId="{541068C3-DB2A-40E4-B5CF-FD2654D4B4E6}" destId="{30564891-9278-4ABE-9EEB-19B44E8DD601}" srcOrd="0" destOrd="0" presId="urn:microsoft.com/office/officeart/2005/8/layout/list1"/>
    <dgm:cxn modelId="{27F04FF5-E82D-4B0F-BBD5-3412C0A49A37}" type="presOf" srcId="{532A3FAB-7B81-4D29-B602-4AD5F63A6484}" destId="{42009DCE-8993-49D5-A39D-ABEC39CB4876}" srcOrd="1" destOrd="0" presId="urn:microsoft.com/office/officeart/2005/8/layout/list1"/>
    <dgm:cxn modelId="{FE644D72-3B24-4B72-9593-E4D63AEFBE37}" type="presOf" srcId="{AA483044-7F99-44FD-B258-32CD783BA308}" destId="{C2644DDD-B943-4A2A-BB7D-267EC1884C54}" srcOrd="0" destOrd="0" presId="urn:microsoft.com/office/officeart/2005/8/layout/list1"/>
    <dgm:cxn modelId="{A5B26BEF-C176-4E65-AEC5-8062CA4DC750}" type="presOf" srcId="{541068C3-DB2A-40E4-B5CF-FD2654D4B4E6}" destId="{F3999617-EE26-49E4-B53D-06DF679B2027}" srcOrd="1" destOrd="0" presId="urn:microsoft.com/office/officeart/2005/8/layout/list1"/>
    <dgm:cxn modelId="{C88FB343-4E6C-43EE-971C-F9BF8F540817}" type="presOf" srcId="{72DFAC47-EFE5-4ED8-BDF7-059E27EB7DED}" destId="{73C9AF60-BBD8-4C43-972A-AF727ABE4151}" srcOrd="0" destOrd="0" presId="urn:microsoft.com/office/officeart/2005/8/layout/list1"/>
    <dgm:cxn modelId="{9B6067EB-3883-4FF2-82E1-26A400FE24A8}" type="presOf" srcId="{86E0FBDD-4762-4333-9692-158CB2146354}" destId="{9100C00E-BDA6-4827-AB8B-C3B93D31D70B}" srcOrd="1" destOrd="0" presId="urn:microsoft.com/office/officeart/2005/8/layout/list1"/>
    <dgm:cxn modelId="{1B3A34AF-BD39-4303-8D5E-95CD5B9B7596}" type="presOf" srcId="{3C9D6B1D-5996-4415-ADC5-EAB21B36767C}" destId="{710A2704-87E5-4BEE-B968-08E95DE0B88F}" srcOrd="0" destOrd="0" presId="urn:microsoft.com/office/officeart/2005/8/layout/list1"/>
    <dgm:cxn modelId="{2354F305-CB54-4EC7-A652-19F37960339C}" type="presParOf" srcId="{55485CCD-1DEE-4B69-BDF6-04067FD01D19}" destId="{4D6E6687-0A76-411B-BA94-D00814F2456E}" srcOrd="0" destOrd="0" presId="urn:microsoft.com/office/officeart/2005/8/layout/list1"/>
    <dgm:cxn modelId="{008749B8-3337-4B93-ABC8-2C07E06FAF93}" type="presParOf" srcId="{4D6E6687-0A76-411B-BA94-D00814F2456E}" destId="{73C9AF60-BBD8-4C43-972A-AF727ABE4151}" srcOrd="0" destOrd="0" presId="urn:microsoft.com/office/officeart/2005/8/layout/list1"/>
    <dgm:cxn modelId="{D63B6995-9D53-4ED5-8644-357A3BB5B23E}" type="presParOf" srcId="{4D6E6687-0A76-411B-BA94-D00814F2456E}" destId="{29BCB8BA-DE4D-46F9-862E-A36958719CF2}" srcOrd="1" destOrd="0" presId="urn:microsoft.com/office/officeart/2005/8/layout/list1"/>
    <dgm:cxn modelId="{C63237F3-F63B-422A-9F8B-748636A1F0EF}" type="presParOf" srcId="{55485CCD-1DEE-4B69-BDF6-04067FD01D19}" destId="{4BA1B729-ACE6-43F5-887C-52A0CA45E35A}" srcOrd="1" destOrd="0" presId="urn:microsoft.com/office/officeart/2005/8/layout/list1"/>
    <dgm:cxn modelId="{30C450D4-F99D-4B7A-AA32-797DDE3BBBFC}" type="presParOf" srcId="{55485CCD-1DEE-4B69-BDF6-04067FD01D19}" destId="{89883447-8787-4518-A18A-4AF1D7E177DB}" srcOrd="2" destOrd="0" presId="urn:microsoft.com/office/officeart/2005/8/layout/list1"/>
    <dgm:cxn modelId="{F362B6DF-4554-4C43-8DF4-F58127A2908D}" type="presParOf" srcId="{55485CCD-1DEE-4B69-BDF6-04067FD01D19}" destId="{8D5423BE-91B7-4F51-8505-E5FEAA47DDF9}" srcOrd="3" destOrd="0" presId="urn:microsoft.com/office/officeart/2005/8/layout/list1"/>
    <dgm:cxn modelId="{BD9CFAC7-CB18-46CB-A6D1-1C402BED1A17}" type="presParOf" srcId="{55485CCD-1DEE-4B69-BDF6-04067FD01D19}" destId="{8A9FC45C-40FE-4C56-A5C5-0B0F14B53FC8}" srcOrd="4" destOrd="0" presId="urn:microsoft.com/office/officeart/2005/8/layout/list1"/>
    <dgm:cxn modelId="{0616A5CE-46AC-46AE-B837-12927E86EB85}" type="presParOf" srcId="{8A9FC45C-40FE-4C56-A5C5-0B0F14B53FC8}" destId="{72C10EB5-2493-46E4-A65F-EB0F97B574BF}" srcOrd="0" destOrd="0" presId="urn:microsoft.com/office/officeart/2005/8/layout/list1"/>
    <dgm:cxn modelId="{687082A6-107F-4E42-AD88-8C7C5FFDF550}" type="presParOf" srcId="{8A9FC45C-40FE-4C56-A5C5-0B0F14B53FC8}" destId="{9EF2D5BB-CED8-40E6-B199-7BB3CF7964DC}" srcOrd="1" destOrd="0" presId="urn:microsoft.com/office/officeart/2005/8/layout/list1"/>
    <dgm:cxn modelId="{E3466F34-72E7-42E9-8C7F-422B1A71E36A}" type="presParOf" srcId="{55485CCD-1DEE-4B69-BDF6-04067FD01D19}" destId="{74869A50-0646-434B-A19E-D74759DAB408}" srcOrd="5" destOrd="0" presId="urn:microsoft.com/office/officeart/2005/8/layout/list1"/>
    <dgm:cxn modelId="{AA945EB5-6748-4BA7-98FA-1F6E13EECE72}" type="presParOf" srcId="{55485CCD-1DEE-4B69-BDF6-04067FD01D19}" destId="{925E7E1F-172E-4D1A-B36B-B3D13361C56B}" srcOrd="6" destOrd="0" presId="urn:microsoft.com/office/officeart/2005/8/layout/list1"/>
    <dgm:cxn modelId="{569F5A05-E0F8-402B-A77F-518A52F811CB}" type="presParOf" srcId="{55485CCD-1DEE-4B69-BDF6-04067FD01D19}" destId="{D76A6825-F834-4FC7-8549-9CAD4C3066C0}" srcOrd="7" destOrd="0" presId="urn:microsoft.com/office/officeart/2005/8/layout/list1"/>
    <dgm:cxn modelId="{2EE20F5E-F1C1-4C4D-AFFD-A2E32F21D686}" type="presParOf" srcId="{55485CCD-1DEE-4B69-BDF6-04067FD01D19}" destId="{9F8ED101-D4D6-458E-A9A7-E6C299EAFED6}" srcOrd="8" destOrd="0" presId="urn:microsoft.com/office/officeart/2005/8/layout/list1"/>
    <dgm:cxn modelId="{17F4CD0F-223F-47D5-B52D-9729B44325E0}" type="presParOf" srcId="{9F8ED101-D4D6-458E-A9A7-E6C299EAFED6}" destId="{9F530E03-47B4-4CA5-9E35-20470218FD76}" srcOrd="0" destOrd="0" presId="urn:microsoft.com/office/officeart/2005/8/layout/list1"/>
    <dgm:cxn modelId="{92D651E2-327D-450F-A43F-D2460C9D5B4F}" type="presParOf" srcId="{9F8ED101-D4D6-458E-A9A7-E6C299EAFED6}" destId="{AEF5139F-00A6-4B9F-9555-A38B9F1C2612}" srcOrd="1" destOrd="0" presId="urn:microsoft.com/office/officeart/2005/8/layout/list1"/>
    <dgm:cxn modelId="{2C721D6F-60EB-4E8B-B233-CA4C6E11FC6B}" type="presParOf" srcId="{55485CCD-1DEE-4B69-BDF6-04067FD01D19}" destId="{3EF4625A-6A27-414D-84AC-1CFB8079C348}" srcOrd="9" destOrd="0" presId="urn:microsoft.com/office/officeart/2005/8/layout/list1"/>
    <dgm:cxn modelId="{2F4D449F-F203-4B95-8CFF-C40231E1488C}" type="presParOf" srcId="{55485CCD-1DEE-4B69-BDF6-04067FD01D19}" destId="{0451FE38-0519-4449-A24B-436E847679EF}" srcOrd="10" destOrd="0" presId="urn:microsoft.com/office/officeart/2005/8/layout/list1"/>
    <dgm:cxn modelId="{B581F25C-1928-41BC-95E7-419F36D68D6A}" type="presParOf" srcId="{55485CCD-1DEE-4B69-BDF6-04067FD01D19}" destId="{BED18FF9-8F1F-43D3-8C4D-1EAEA1C81C2B}" srcOrd="11" destOrd="0" presId="urn:microsoft.com/office/officeart/2005/8/layout/list1"/>
    <dgm:cxn modelId="{48FAF89F-7D86-4AC2-887A-BAD82468563C}" type="presParOf" srcId="{55485CCD-1DEE-4B69-BDF6-04067FD01D19}" destId="{AD8DFC75-26B7-4CB3-B3A2-283F3399EB84}" srcOrd="12" destOrd="0" presId="urn:microsoft.com/office/officeart/2005/8/layout/list1"/>
    <dgm:cxn modelId="{ACCE0C63-752B-4272-A670-74B428521BDD}" type="presParOf" srcId="{AD8DFC75-26B7-4CB3-B3A2-283F3399EB84}" destId="{710A2704-87E5-4BEE-B968-08E95DE0B88F}" srcOrd="0" destOrd="0" presId="urn:microsoft.com/office/officeart/2005/8/layout/list1"/>
    <dgm:cxn modelId="{9452AA5B-FFF7-47DC-B00D-224E82270856}" type="presParOf" srcId="{AD8DFC75-26B7-4CB3-B3A2-283F3399EB84}" destId="{C241AF0F-80BD-422E-9058-CA9A30A20353}" srcOrd="1" destOrd="0" presId="urn:microsoft.com/office/officeart/2005/8/layout/list1"/>
    <dgm:cxn modelId="{9B3F232F-FB31-48AB-B853-D1816521F1D3}" type="presParOf" srcId="{55485CCD-1DEE-4B69-BDF6-04067FD01D19}" destId="{69FA28D1-CB00-43E4-9722-8D64CEC15F64}" srcOrd="13" destOrd="0" presId="urn:microsoft.com/office/officeart/2005/8/layout/list1"/>
    <dgm:cxn modelId="{F105251E-0982-48C9-8F7C-70C4A82C325B}" type="presParOf" srcId="{55485CCD-1DEE-4B69-BDF6-04067FD01D19}" destId="{9A0652AC-B3AD-4C99-9FE8-1DF53C4128B0}" srcOrd="14" destOrd="0" presId="urn:microsoft.com/office/officeart/2005/8/layout/list1"/>
    <dgm:cxn modelId="{C1083934-55D8-4888-BB19-54D556EE9DB3}" type="presParOf" srcId="{55485CCD-1DEE-4B69-BDF6-04067FD01D19}" destId="{A0D4788C-036A-4D04-B5CB-C8CE79C1F531}" srcOrd="15" destOrd="0" presId="urn:microsoft.com/office/officeart/2005/8/layout/list1"/>
    <dgm:cxn modelId="{920E8C48-D44C-4516-93A3-74E98DFB3E3A}" type="presParOf" srcId="{55485CCD-1DEE-4B69-BDF6-04067FD01D19}" destId="{97D5AE3C-92FC-4744-9A08-B0B4144D5FC1}" srcOrd="16" destOrd="0" presId="urn:microsoft.com/office/officeart/2005/8/layout/list1"/>
    <dgm:cxn modelId="{DDA08C44-356E-417B-8E41-644B24E47ADE}" type="presParOf" srcId="{97D5AE3C-92FC-4744-9A08-B0B4144D5FC1}" destId="{E352166D-0B3D-49EC-B027-3655631CE67D}" srcOrd="0" destOrd="0" presId="urn:microsoft.com/office/officeart/2005/8/layout/list1"/>
    <dgm:cxn modelId="{557C05DE-7785-4F43-8BEF-29EAF83B2366}" type="presParOf" srcId="{97D5AE3C-92FC-4744-9A08-B0B4144D5FC1}" destId="{9100C00E-BDA6-4827-AB8B-C3B93D31D70B}" srcOrd="1" destOrd="0" presId="urn:microsoft.com/office/officeart/2005/8/layout/list1"/>
    <dgm:cxn modelId="{7AD09461-618C-4A77-A702-6D55C512A66C}" type="presParOf" srcId="{55485CCD-1DEE-4B69-BDF6-04067FD01D19}" destId="{17BA3E74-9B3B-4C74-8E00-2C1BD15879E0}" srcOrd="17" destOrd="0" presId="urn:microsoft.com/office/officeart/2005/8/layout/list1"/>
    <dgm:cxn modelId="{9E94F266-41FB-40EA-9AAA-67457EC8D745}" type="presParOf" srcId="{55485CCD-1DEE-4B69-BDF6-04067FD01D19}" destId="{D585BE0C-E879-4F6B-953D-7D01E358C497}" srcOrd="18" destOrd="0" presId="urn:microsoft.com/office/officeart/2005/8/layout/list1"/>
    <dgm:cxn modelId="{7148A654-F6AC-4727-B89C-4BEC81D3348B}" type="presParOf" srcId="{55485CCD-1DEE-4B69-BDF6-04067FD01D19}" destId="{09B1C207-5DF8-4543-9A50-79E1C5A1B0E7}" srcOrd="19" destOrd="0" presId="urn:microsoft.com/office/officeart/2005/8/layout/list1"/>
    <dgm:cxn modelId="{2AB6FA30-1109-4DE7-8879-76F09AC98609}" type="presParOf" srcId="{55485CCD-1DEE-4B69-BDF6-04067FD01D19}" destId="{76AAD475-A671-4BE4-8600-789192F38F0D}" srcOrd="20" destOrd="0" presId="urn:microsoft.com/office/officeart/2005/8/layout/list1"/>
    <dgm:cxn modelId="{7B371182-7DC7-4FE5-990B-947577E6A0AE}" type="presParOf" srcId="{76AAD475-A671-4BE4-8600-789192F38F0D}" destId="{D0B33B6E-1A78-4F37-B677-7D2A43375644}" srcOrd="0" destOrd="0" presId="urn:microsoft.com/office/officeart/2005/8/layout/list1"/>
    <dgm:cxn modelId="{6CB40E9C-4868-4F3D-8BB0-C9B9598B8E45}" type="presParOf" srcId="{76AAD475-A671-4BE4-8600-789192F38F0D}" destId="{42009DCE-8993-49D5-A39D-ABEC39CB4876}" srcOrd="1" destOrd="0" presId="urn:microsoft.com/office/officeart/2005/8/layout/list1"/>
    <dgm:cxn modelId="{11556EE5-6BF4-4AA6-AA98-8650015DA960}" type="presParOf" srcId="{55485CCD-1DEE-4B69-BDF6-04067FD01D19}" destId="{370AF115-9F45-43F9-BA3C-DD4AB26222D9}" srcOrd="21" destOrd="0" presId="urn:microsoft.com/office/officeart/2005/8/layout/list1"/>
    <dgm:cxn modelId="{08F611DA-314F-4557-89F3-8F3C442E5C18}" type="presParOf" srcId="{55485CCD-1DEE-4B69-BDF6-04067FD01D19}" destId="{F6806A73-6264-4276-B8FD-C60909A9E9FB}" srcOrd="22" destOrd="0" presId="urn:microsoft.com/office/officeart/2005/8/layout/list1"/>
    <dgm:cxn modelId="{018F717D-686B-405E-ACD9-8B0A348D6999}" type="presParOf" srcId="{55485CCD-1DEE-4B69-BDF6-04067FD01D19}" destId="{2665DBF0-80E3-47D1-9798-A1166323DAA0}" srcOrd="23" destOrd="0" presId="urn:microsoft.com/office/officeart/2005/8/layout/list1"/>
    <dgm:cxn modelId="{810B8125-8E5F-4A05-A861-A8A6591A2819}" type="presParOf" srcId="{55485CCD-1DEE-4B69-BDF6-04067FD01D19}" destId="{32E7ADC4-4F77-4616-B739-8E3027F0EAB3}" srcOrd="24" destOrd="0" presId="urn:microsoft.com/office/officeart/2005/8/layout/list1"/>
    <dgm:cxn modelId="{6112DD1A-1740-4CEF-AAEC-BC203F25EC46}" type="presParOf" srcId="{32E7ADC4-4F77-4616-B739-8E3027F0EAB3}" destId="{30564891-9278-4ABE-9EEB-19B44E8DD601}" srcOrd="0" destOrd="0" presId="urn:microsoft.com/office/officeart/2005/8/layout/list1"/>
    <dgm:cxn modelId="{081845AF-82E4-498C-8E7E-06CDE08AC73B}" type="presParOf" srcId="{32E7ADC4-4F77-4616-B739-8E3027F0EAB3}" destId="{F3999617-EE26-49E4-B53D-06DF679B2027}" srcOrd="1" destOrd="0" presId="urn:microsoft.com/office/officeart/2005/8/layout/list1"/>
    <dgm:cxn modelId="{F91D49E2-B171-4475-AC9E-7C7C44DBC9E9}" type="presParOf" srcId="{55485CCD-1DEE-4B69-BDF6-04067FD01D19}" destId="{D215388B-98C3-46CA-B073-CA7067C7D360}" srcOrd="25" destOrd="0" presId="urn:microsoft.com/office/officeart/2005/8/layout/list1"/>
    <dgm:cxn modelId="{6F86FE05-D545-4E03-B168-088AD2EFFAC5}" type="presParOf" srcId="{55485CCD-1DEE-4B69-BDF6-04067FD01D19}" destId="{3FC5F328-BECE-415A-BF35-F955EC5706B9}" srcOrd="26" destOrd="0" presId="urn:microsoft.com/office/officeart/2005/8/layout/list1"/>
    <dgm:cxn modelId="{3F9E49CC-9039-4067-A6EE-A58FEB401406}" type="presParOf" srcId="{55485CCD-1DEE-4B69-BDF6-04067FD01D19}" destId="{9B74FA74-B782-4F4B-908F-CDBD80082CA2}" srcOrd="27" destOrd="0" presId="urn:microsoft.com/office/officeart/2005/8/layout/list1"/>
    <dgm:cxn modelId="{58A86BA9-09A6-416D-9163-FC1A4BB0A1AD}" type="presParOf" srcId="{55485CCD-1DEE-4B69-BDF6-04067FD01D19}" destId="{3B7E1076-1FBD-4E36-BAFE-A1620C70EEC4}" srcOrd="28" destOrd="0" presId="urn:microsoft.com/office/officeart/2005/8/layout/list1"/>
    <dgm:cxn modelId="{36A35E57-3E32-4C11-A65E-8DC2A462D752}" type="presParOf" srcId="{3B7E1076-1FBD-4E36-BAFE-A1620C70EEC4}" destId="{C2644DDD-B943-4A2A-BB7D-267EC1884C54}" srcOrd="0" destOrd="0" presId="urn:microsoft.com/office/officeart/2005/8/layout/list1"/>
    <dgm:cxn modelId="{8FA310C1-8FB9-4C52-8AC1-70539E6BA6AC}" type="presParOf" srcId="{3B7E1076-1FBD-4E36-BAFE-A1620C70EEC4}" destId="{673FCB8D-BA1C-4766-BDC0-E42DFC048E27}" srcOrd="1" destOrd="0" presId="urn:microsoft.com/office/officeart/2005/8/layout/list1"/>
    <dgm:cxn modelId="{504877D2-9366-413C-99EF-B0E8F412B01E}" type="presParOf" srcId="{55485CCD-1DEE-4B69-BDF6-04067FD01D19}" destId="{AA4070BD-2B6C-446F-9788-D0F722F46218}" srcOrd="29" destOrd="0" presId="urn:microsoft.com/office/officeart/2005/8/layout/list1"/>
    <dgm:cxn modelId="{76DEA393-E17A-41C0-8218-91AED0C4F833}" type="presParOf" srcId="{55485CCD-1DEE-4B69-BDF6-04067FD01D19}" destId="{6B44534C-E600-47C1-A4ED-E733D47E0984}" srcOrd="3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8870A46-E2D8-42BC-9262-FB6ABADA9030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3E78DC4-55BF-49A3-9773-D6AAF8F426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susetyo@ui.ac.i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>
                <a:solidFill>
                  <a:schemeClr val="tx1"/>
                </a:solidFill>
              </a:rPr>
              <a:t>Heru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Susetyo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Fakultas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Hukum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Universitas</a:t>
            </a:r>
            <a:r>
              <a:rPr lang="en-US" dirty="0" smtClean="0">
                <a:solidFill>
                  <a:schemeClr val="tx1"/>
                </a:solidFill>
              </a:rPr>
              <a:t> Indonesia</a:t>
            </a:r>
          </a:p>
          <a:p>
            <a:r>
              <a:rPr lang="en-US" dirty="0" smtClean="0">
                <a:hlinkClick r:id="rId2"/>
              </a:rPr>
              <a:t>hsusetyo@ui.ac.id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Metode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Penelitian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Ilmu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Politik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&amp; </a:t>
            </a:r>
            <a:r>
              <a:rPr lang="en-US" dirty="0" err="1" smtClean="0">
                <a:solidFill>
                  <a:schemeClr val="tx1"/>
                </a:solidFill>
              </a:rPr>
              <a:t>Pendekatan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Kualitatif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Konstelasi</a:t>
            </a:r>
            <a:r>
              <a:rPr lang="en-US" dirty="0" smtClean="0"/>
              <a:t> </a:t>
            </a:r>
            <a:r>
              <a:rPr lang="en-US" dirty="0" err="1" smtClean="0"/>
              <a:t>Paradigma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1. </a:t>
            </a:r>
            <a:r>
              <a:rPr lang="en-US" dirty="0" err="1" smtClean="0">
                <a:solidFill>
                  <a:srgbClr val="FF0000"/>
                </a:solidFill>
              </a:rPr>
              <a:t>Paradigma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Klasik</a:t>
            </a:r>
            <a:r>
              <a:rPr lang="en-US" dirty="0" smtClean="0">
                <a:solidFill>
                  <a:srgbClr val="FF0000"/>
                </a:solidFill>
              </a:rPr>
              <a:t> :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ditempatkan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ilmu-ilmu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fisika</a:t>
            </a:r>
            <a:r>
              <a:rPr lang="en-US" dirty="0" smtClean="0"/>
              <a:t>.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terorganisasi</a:t>
            </a:r>
            <a:r>
              <a:rPr lang="en-US" dirty="0" smtClean="0"/>
              <a:t> yang </a:t>
            </a:r>
            <a:r>
              <a:rPr lang="en-US" dirty="0" err="1" smtClean="0"/>
              <a:t>menyatukan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</a:t>
            </a:r>
            <a:r>
              <a:rPr lang="en-US" dirty="0" err="1" smtClean="0"/>
              <a:t>deduktif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pengamatan</a:t>
            </a:r>
            <a:r>
              <a:rPr lang="en-US" dirty="0" smtClean="0"/>
              <a:t> </a:t>
            </a:r>
            <a:r>
              <a:rPr lang="en-US" dirty="0" err="1" smtClean="0"/>
              <a:t>empiris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probabilistik</a:t>
            </a:r>
            <a:r>
              <a:rPr lang="en-US" dirty="0" smtClean="0"/>
              <a:t> 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konfirmasi</a:t>
            </a:r>
            <a:r>
              <a:rPr lang="en-US" dirty="0" smtClean="0"/>
              <a:t> –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kausal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memprediksi</a:t>
            </a:r>
            <a:r>
              <a:rPr lang="en-US" dirty="0" smtClean="0"/>
              <a:t> </a:t>
            </a:r>
            <a:r>
              <a:rPr lang="en-US" dirty="0" err="1" smtClean="0"/>
              <a:t>pola-pola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</a:t>
            </a:r>
            <a:r>
              <a:rPr lang="en-US" dirty="0" err="1" smtClean="0">
                <a:solidFill>
                  <a:srgbClr val="FF0000"/>
                </a:solidFill>
              </a:rPr>
              <a:t>Paradigma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Kritis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 	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yang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mengungkap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nyata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 </a:t>
            </a:r>
            <a:r>
              <a:rPr lang="en-US" dirty="0" err="1" smtClean="0"/>
              <a:t>ilusi</a:t>
            </a:r>
            <a:r>
              <a:rPr lang="en-US" dirty="0" smtClean="0"/>
              <a:t>, false needs yang </a:t>
            </a:r>
            <a:r>
              <a:rPr lang="en-US" dirty="0" err="1" smtClean="0"/>
              <a:t>ditampakkan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memperbaiki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mengubah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</a:t>
            </a:r>
            <a:r>
              <a:rPr lang="en-US" dirty="0" err="1" smtClean="0">
                <a:solidFill>
                  <a:srgbClr val="FF0000"/>
                </a:solidFill>
              </a:rPr>
              <a:t>Paradigma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Konstruktivisme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	</a:t>
            </a:r>
            <a:r>
              <a:rPr lang="en-US" dirty="0" err="1" smtClean="0"/>
              <a:t>Memandang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sistematis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i="1" dirty="0" smtClean="0"/>
              <a:t>socially meaningful action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pengamatan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pelaku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setting yang </a:t>
            </a:r>
            <a:r>
              <a:rPr lang="en-US" dirty="0" err="1" smtClean="0"/>
              <a:t>alamiah</a:t>
            </a:r>
            <a:r>
              <a:rPr lang="en-US" dirty="0" smtClean="0"/>
              <a:t>,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menafsirkan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pelaku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memelihara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Disiplin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: </a:t>
            </a:r>
            <a:r>
              <a:rPr lang="en-US" dirty="0" err="1" smtClean="0"/>
              <a:t>Tradisional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Disiplin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: Modern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Metode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Obyeknya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yang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dinamis</a:t>
            </a:r>
            <a:r>
              <a:rPr lang="en-US" dirty="0" smtClean="0"/>
              <a:t>, </a:t>
            </a:r>
            <a:r>
              <a:rPr lang="en-US" dirty="0" err="1" smtClean="0"/>
              <a:t>bertolak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yang </a:t>
            </a:r>
            <a:r>
              <a:rPr lang="en-US" dirty="0" err="1" smtClean="0"/>
              <a:t>serba</a:t>
            </a:r>
            <a:r>
              <a:rPr lang="en-US" dirty="0" smtClean="0"/>
              <a:t> </a:t>
            </a:r>
            <a:r>
              <a:rPr lang="en-US" dirty="0" err="1" smtClean="0"/>
              <a:t>pasti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(1)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Sejarah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Merekonstruksi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sistematis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obyektif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menegakkan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simpulan</a:t>
            </a:r>
            <a:r>
              <a:rPr lang="en-US" dirty="0" smtClean="0"/>
              <a:t>.</a:t>
            </a:r>
          </a:p>
          <a:p>
            <a:pPr marL="514350" indent="-514350">
              <a:buAutoNum type="arabicPeriod" startAt="2"/>
            </a:pP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Deskripsi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Menggambarkan</a:t>
            </a:r>
            <a:r>
              <a:rPr lang="en-US" dirty="0" smtClean="0"/>
              <a:t>, </a:t>
            </a:r>
            <a:r>
              <a:rPr lang="en-US" dirty="0" err="1" smtClean="0"/>
              <a:t>menyajikan</a:t>
            </a:r>
            <a:r>
              <a:rPr lang="en-US" dirty="0" smtClean="0"/>
              <a:t>, </a:t>
            </a:r>
            <a:r>
              <a:rPr lang="en-US" dirty="0" err="1" smtClean="0"/>
              <a:t>menganalisis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menginterpretasikan</a:t>
            </a:r>
            <a:r>
              <a:rPr lang="en-US" dirty="0" smtClean="0"/>
              <a:t> data </a:t>
            </a: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membandingkan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Studi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Kasus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/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Studi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Lapangan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intensif</a:t>
            </a:r>
            <a:r>
              <a:rPr lang="en-US" dirty="0" smtClean="0"/>
              <a:t> 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kini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unit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individu</a:t>
            </a:r>
            <a:r>
              <a:rPr lang="en-US" dirty="0" smtClean="0"/>
              <a:t>, </a:t>
            </a:r>
            <a:r>
              <a:rPr lang="en-US" dirty="0" err="1" smtClean="0"/>
              <a:t>kelompok</a:t>
            </a:r>
            <a:r>
              <a:rPr lang="en-US" dirty="0" smtClean="0"/>
              <a:t>  </a:t>
            </a:r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4.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Perbandingan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; </a:t>
            </a:r>
          </a:p>
          <a:p>
            <a:pPr>
              <a:buNone/>
            </a:pPr>
            <a:r>
              <a:rPr lang="en-US" dirty="0" err="1" smtClean="0"/>
              <a:t>Memperbandingkan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obyek</a:t>
            </a:r>
            <a:r>
              <a:rPr lang="en-US" dirty="0" smtClean="0"/>
              <a:t>/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memperdalam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,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diperbandingkan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persamaan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5. </a:t>
            </a:r>
            <a:r>
              <a:rPr lang="en-US" dirty="0" err="1" smtClean="0"/>
              <a:t>Yuridis</a:t>
            </a:r>
            <a:r>
              <a:rPr lang="en-US" dirty="0" smtClean="0"/>
              <a:t>/ </a:t>
            </a:r>
            <a:r>
              <a:rPr lang="en-US" dirty="0" err="1" smtClean="0"/>
              <a:t>legalistis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err="1" smtClean="0"/>
              <a:t>Menitikberatkan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Questionnaire</a:t>
            </a:r>
          </a:p>
          <a:p>
            <a:pPr marL="514350" indent="-514350">
              <a:buAutoNum type="arabicPeriod"/>
            </a:pPr>
            <a:r>
              <a:rPr lang="en-US" dirty="0" smtClean="0"/>
              <a:t>Interview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Opinionnaire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Participant-Observer</a:t>
            </a:r>
          </a:p>
          <a:p>
            <a:pPr marL="514350" indent="-514350">
              <a:buAutoNum type="arabicPeriod"/>
            </a:pPr>
            <a:r>
              <a:rPr lang="en-US" dirty="0" smtClean="0"/>
              <a:t>Case Study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Opinionnaire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Melemparkan</a:t>
            </a:r>
            <a:r>
              <a:rPr lang="en-US" dirty="0" smtClean="0"/>
              <a:t> </a:t>
            </a:r>
            <a:r>
              <a:rPr lang="en-US" dirty="0" err="1" smtClean="0"/>
              <a:t>opini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khalayak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ditanggapi</a:t>
            </a:r>
            <a:endParaRPr lang="en-US" dirty="0" smtClean="0"/>
          </a:p>
          <a:p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saluran-saluran</a:t>
            </a:r>
            <a:r>
              <a:rPr lang="en-US" dirty="0" smtClean="0"/>
              <a:t> media </a:t>
            </a:r>
            <a:r>
              <a:rPr lang="en-US" dirty="0" err="1" smtClean="0"/>
              <a:t>publik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Berfokus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yang </a:t>
            </a:r>
            <a:r>
              <a:rPr lang="en-US" dirty="0" err="1" smtClean="0"/>
              <a:t>diselidiki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menerus</a:t>
            </a:r>
            <a:r>
              <a:rPr lang="en-US" dirty="0" smtClean="0"/>
              <a:t>, detail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 </a:t>
            </a:r>
            <a:r>
              <a:rPr lang="en-US" dirty="0" err="1" smtClean="0"/>
              <a:t>pengumpulan</a:t>
            </a:r>
            <a:r>
              <a:rPr lang="en-US" dirty="0" smtClean="0"/>
              <a:t> data</a:t>
            </a:r>
          </a:p>
          <a:p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menjawab</a:t>
            </a:r>
            <a:r>
              <a:rPr lang="en-US" dirty="0" smtClean="0"/>
              <a:t> </a:t>
            </a:r>
            <a:r>
              <a:rPr lang="en-US" dirty="0" err="1" smtClean="0"/>
              <a:t>pertanyaan</a:t>
            </a:r>
            <a:r>
              <a:rPr lang="en-US" dirty="0" smtClean="0"/>
              <a:t> BAGAIMANA </a:t>
            </a:r>
            <a:r>
              <a:rPr lang="en-US" dirty="0" err="1" smtClean="0"/>
              <a:t>dan</a:t>
            </a:r>
            <a:r>
              <a:rPr lang="en-US" dirty="0" smtClean="0"/>
              <a:t> MENGAPA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 Observer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Menyelidiki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terlibat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dalamnya</a:t>
            </a:r>
            <a:endParaRPr lang="en-US" dirty="0" smtClean="0"/>
          </a:p>
          <a:p>
            <a:r>
              <a:rPr lang="en-US" dirty="0" smtClean="0"/>
              <a:t>Varian 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Pengamatan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Terlibat</a:t>
            </a:r>
            <a:r>
              <a:rPr lang="en-US" dirty="0" smtClean="0"/>
              <a:t>, </a:t>
            </a:r>
            <a:r>
              <a:rPr lang="en-US" dirty="0" err="1" smtClean="0"/>
              <a:t>setengah</a:t>
            </a:r>
            <a:r>
              <a:rPr lang="en-US" dirty="0" smtClean="0"/>
              <a:t> </a:t>
            </a:r>
            <a:r>
              <a:rPr lang="en-US" dirty="0" err="1" smtClean="0"/>
              <a:t>terlibat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terlibat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Terbuka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tertutup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Terstruktur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terstruktur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sumber-sumber</a:t>
            </a:r>
            <a:r>
              <a:rPr lang="en-US" dirty="0" smtClean="0"/>
              <a:t> data </a:t>
            </a:r>
            <a:r>
              <a:rPr lang="en-US" dirty="0" err="1" smtClean="0"/>
              <a:t>tertulis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r>
              <a:rPr lang="en-US" dirty="0" smtClean="0"/>
              <a:t>, </a:t>
            </a:r>
            <a:r>
              <a:rPr lang="en-US" dirty="0" err="1" smtClean="0"/>
              <a:t>laporan</a:t>
            </a:r>
            <a:r>
              <a:rPr lang="en-US" dirty="0" smtClean="0"/>
              <a:t>, </a:t>
            </a:r>
            <a:r>
              <a:rPr lang="en-US" dirty="0" err="1" smtClean="0"/>
              <a:t>statistik</a:t>
            </a:r>
            <a:r>
              <a:rPr lang="en-US" dirty="0" smtClean="0"/>
              <a:t>, </a:t>
            </a:r>
            <a:r>
              <a:rPr lang="en-US" dirty="0" err="1" smtClean="0"/>
              <a:t>manuskrip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material lain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induktif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Melihat</a:t>
            </a:r>
            <a:r>
              <a:rPr lang="en-US" dirty="0" smtClean="0"/>
              <a:t> setting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kesatuan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sudut</a:t>
            </a:r>
            <a:r>
              <a:rPr lang="en-US" dirty="0" smtClean="0"/>
              <a:t> </a:t>
            </a:r>
            <a:r>
              <a:rPr lang="en-US" dirty="0" err="1" smtClean="0"/>
              <a:t>pandang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mementingkan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validitas</a:t>
            </a:r>
            <a:r>
              <a:rPr lang="en-US" dirty="0" smtClean="0"/>
              <a:t> data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ditekankan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empiris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6.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humanistis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7.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berharga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dipahami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unik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Kapan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 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satu-satunya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Topik</a:t>
            </a:r>
            <a:r>
              <a:rPr lang="en-US" dirty="0" smtClean="0"/>
              <a:t> </a:t>
            </a:r>
            <a:r>
              <a:rPr lang="en-US" dirty="0" err="1" smtClean="0"/>
              <a:t>penelitiannya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sifatnya</a:t>
            </a:r>
            <a:r>
              <a:rPr lang="en-US" dirty="0" smtClean="0"/>
              <a:t> </a:t>
            </a:r>
            <a:r>
              <a:rPr lang="en-US" dirty="0" err="1" smtClean="0"/>
              <a:t>kompleks</a:t>
            </a:r>
            <a:r>
              <a:rPr lang="en-US" dirty="0" smtClean="0"/>
              <a:t>, </a:t>
            </a:r>
            <a:r>
              <a:rPr lang="en-US" dirty="0" err="1" smtClean="0"/>
              <a:t>sensitif</a:t>
            </a:r>
            <a:r>
              <a:rPr lang="en-US" dirty="0" smtClean="0"/>
              <a:t>, </a:t>
            </a:r>
            <a:r>
              <a:rPr lang="en-US" dirty="0" err="1" smtClean="0"/>
              <a:t>sukar</a:t>
            </a:r>
            <a:r>
              <a:rPr lang="en-US" dirty="0" smtClean="0"/>
              <a:t> </a:t>
            </a:r>
            <a:r>
              <a:rPr lang="en-US" dirty="0" err="1" smtClean="0"/>
              <a:t>diukur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angka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;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Obyek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sasaran</a:t>
            </a:r>
            <a:r>
              <a:rPr lang="en-US" dirty="0" smtClean="0"/>
              <a:t> </a:t>
            </a:r>
            <a:r>
              <a:rPr lang="en-US" dirty="0" err="1" smtClean="0"/>
              <a:t>penelitiannya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mikro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relatif</a:t>
            </a:r>
            <a:r>
              <a:rPr lang="en-US" dirty="0" smtClean="0"/>
              <a:t>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jumlahnya</a:t>
            </a:r>
            <a:r>
              <a:rPr lang="en-US" dirty="0" smtClean="0"/>
              <a:t>;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penelitiannya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pendahuluan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Kapan</a:t>
            </a:r>
            <a:r>
              <a:rPr lang="en-US" sz="3600" dirty="0" smtClean="0"/>
              <a:t> </a:t>
            </a:r>
            <a:r>
              <a:rPr lang="en-US" sz="3600" dirty="0" err="1" smtClean="0"/>
              <a:t>menggunakan</a:t>
            </a:r>
            <a:r>
              <a:rPr lang="en-US" sz="3600" dirty="0" smtClean="0"/>
              <a:t> </a:t>
            </a:r>
            <a:r>
              <a:rPr lang="en-US" sz="3600" dirty="0" err="1" smtClean="0"/>
              <a:t>penelitian</a:t>
            </a:r>
            <a:r>
              <a:rPr lang="en-US" sz="3600" dirty="0" smtClean="0"/>
              <a:t> </a:t>
            </a:r>
            <a:r>
              <a:rPr lang="en-US" sz="3600" dirty="0" err="1" smtClean="0"/>
              <a:t>kualitatif</a:t>
            </a:r>
            <a:r>
              <a:rPr lang="en-US" sz="3600" dirty="0" smtClean="0"/>
              <a:t> </a:t>
            </a:r>
            <a:r>
              <a:rPr lang="en-US" sz="3600" dirty="0" err="1" smtClean="0"/>
              <a:t>sebagai</a:t>
            </a:r>
            <a:r>
              <a:rPr lang="en-US" sz="3600" dirty="0" smtClean="0"/>
              <a:t> </a:t>
            </a:r>
            <a:r>
              <a:rPr lang="en-US" sz="3600" dirty="0" err="1" smtClean="0"/>
              <a:t>pelengkap</a:t>
            </a:r>
            <a:r>
              <a:rPr lang="en-US" sz="3600" dirty="0" smtClean="0"/>
              <a:t> </a:t>
            </a:r>
            <a:r>
              <a:rPr lang="en-US" sz="3600" dirty="0" err="1" smtClean="0"/>
              <a:t>penelitian</a:t>
            </a:r>
            <a:r>
              <a:rPr lang="en-US" sz="3600" dirty="0" smtClean="0"/>
              <a:t> </a:t>
            </a:r>
            <a:r>
              <a:rPr lang="en-US" sz="3600" dirty="0" err="1" smtClean="0"/>
              <a:t>kuantitatif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Peneliti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interpretasi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mendalam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kuantitatif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;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ilustrasi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data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kuantitatif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;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penajaman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pengkayaan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Pedoman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sangatlah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research questions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ditentukan</a:t>
            </a:r>
            <a:endParaRPr lang="en-US" dirty="0" smtClean="0"/>
          </a:p>
          <a:p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diteliti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terungkap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Pedoman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 (2)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bertujuan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yang </a:t>
            </a:r>
            <a:r>
              <a:rPr lang="en-US" dirty="0" err="1" smtClean="0"/>
              <a:t>mendasari</a:t>
            </a:r>
            <a:r>
              <a:rPr lang="en-US" dirty="0" smtClean="0"/>
              <a:t> </a:t>
            </a:r>
            <a:r>
              <a:rPr lang="en-US" dirty="0" err="1" smtClean="0"/>
              <a:t>tingkah</a:t>
            </a:r>
            <a:r>
              <a:rPr lang="en-US" dirty="0" smtClean="0"/>
              <a:t> </a:t>
            </a:r>
            <a:r>
              <a:rPr lang="en-US" dirty="0" err="1" smtClean="0"/>
              <a:t>laku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mendeskripsikan</a:t>
            </a:r>
            <a:r>
              <a:rPr lang="en-US" dirty="0" smtClean="0"/>
              <a:t> 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yang </a:t>
            </a:r>
            <a:r>
              <a:rPr lang="en-US" dirty="0" err="1" smtClean="0"/>
              <a:t>kompleks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partisipan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dimaksudkan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penjajakan</a:t>
            </a:r>
            <a:r>
              <a:rPr lang="en-US" dirty="0" smtClean="0"/>
              <a:t> (</a:t>
            </a:r>
            <a:r>
              <a:rPr lang="en-US" dirty="0" err="1" smtClean="0"/>
              <a:t>eksplorasi</a:t>
            </a:r>
            <a:r>
              <a:rPr lang="en-US" dirty="0" smtClean="0"/>
              <a:t>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mengidentifikasi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4. </a:t>
            </a:r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dimaksudkan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yang </a:t>
            </a:r>
            <a:r>
              <a:rPr lang="en-US" dirty="0" err="1" smtClean="0"/>
              <a:t>terbatas</a:t>
            </a:r>
            <a:r>
              <a:rPr lang="en-US" dirty="0" smtClean="0"/>
              <a:t> </a:t>
            </a:r>
            <a:r>
              <a:rPr lang="en-US" dirty="0" err="1" smtClean="0"/>
              <a:t>jumlahnya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fokus</a:t>
            </a:r>
            <a:r>
              <a:rPr lang="en-US" dirty="0" smtClean="0"/>
              <a:t> yang </a:t>
            </a:r>
            <a:r>
              <a:rPr lang="en-US" dirty="0" err="1" smtClean="0"/>
              <a:t>mendalam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rinci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5. </a:t>
            </a:r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mendeskripsikan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melahirkan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hipotesis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6.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mempersoalkan</a:t>
            </a:r>
            <a:r>
              <a:rPr lang="en-US" dirty="0" smtClean="0"/>
              <a:t> variabel2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partisipanm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Aliran-Aliran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yang </a:t>
            </a:r>
            <a:r>
              <a:rPr lang="en-US" dirty="0" err="1" smtClean="0"/>
              <a:t>Mendasari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Etnografi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Fenomenologi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Penyelidikan</a:t>
            </a:r>
            <a:r>
              <a:rPr lang="en-US" dirty="0" smtClean="0"/>
              <a:t> </a:t>
            </a:r>
            <a:r>
              <a:rPr lang="en-US" dirty="0" err="1" smtClean="0"/>
              <a:t>heuristis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Etnometodologi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Hermeneutis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Penyelidikan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 </a:t>
            </a:r>
            <a:r>
              <a:rPr lang="en-US" dirty="0" err="1" smtClean="0"/>
              <a:t>Orientasional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Pengumpulan</a:t>
            </a:r>
            <a:r>
              <a:rPr lang="en-US" dirty="0" smtClean="0"/>
              <a:t> Data </a:t>
            </a:r>
            <a:r>
              <a:rPr lang="en-US" dirty="0" err="1" smtClean="0"/>
              <a:t>Kualitatif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Wawancara</a:t>
            </a:r>
            <a:r>
              <a:rPr lang="en-US" dirty="0" smtClean="0"/>
              <a:t> </a:t>
            </a:r>
            <a:r>
              <a:rPr lang="en-US" dirty="0" err="1" smtClean="0"/>
              <a:t>mendalam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terbuka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Observasi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Penelaahan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Validitas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Reabilitas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ketrampilan</a:t>
            </a:r>
            <a:r>
              <a:rPr lang="en-US" dirty="0" smtClean="0"/>
              <a:t> </a:t>
            </a:r>
            <a:r>
              <a:rPr lang="en-US" dirty="0" err="1" smtClean="0"/>
              <a:t>metodologis</a:t>
            </a:r>
            <a:r>
              <a:rPr lang="en-US" dirty="0" smtClean="0"/>
              <a:t>, </a:t>
            </a:r>
            <a:r>
              <a:rPr lang="en-US" dirty="0" err="1" smtClean="0"/>
              <a:t>kepekaan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integritas</a:t>
            </a:r>
            <a:r>
              <a:rPr lang="en-US" dirty="0" smtClean="0"/>
              <a:t> </a:t>
            </a:r>
            <a:r>
              <a:rPr lang="en-US" dirty="0" err="1" smtClean="0"/>
              <a:t>peneliti</a:t>
            </a:r>
            <a:endParaRPr lang="en-US" dirty="0" smtClean="0"/>
          </a:p>
          <a:p>
            <a:r>
              <a:rPr lang="en-US" dirty="0" err="1" smtClean="0"/>
              <a:t>Peneliti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instrumen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Tahap-Tahap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Isu-Isu</a:t>
            </a:r>
            <a:r>
              <a:rPr lang="en-US" dirty="0" smtClean="0"/>
              <a:t> </a:t>
            </a:r>
            <a:r>
              <a:rPr lang="en-US" dirty="0" err="1" smtClean="0"/>
              <a:t>Kependudukan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dikaji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Tulisan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Bagong</a:t>
            </a:r>
            <a:r>
              <a:rPr lang="en-US" dirty="0" smtClean="0"/>
              <a:t> </a:t>
            </a:r>
            <a:r>
              <a:rPr lang="en-US" dirty="0" err="1" smtClean="0"/>
              <a:t>Suyanto</a:t>
            </a:r>
            <a:r>
              <a:rPr lang="en-US" dirty="0" smtClean="0"/>
              <a:t> &amp; </a:t>
            </a:r>
            <a:r>
              <a:rPr lang="en-US" dirty="0" err="1" smtClean="0"/>
              <a:t>Sutinah,Ed</a:t>
            </a:r>
            <a:r>
              <a:rPr lang="en-US" dirty="0" smtClean="0"/>
              <a:t>. </a:t>
            </a:r>
            <a:r>
              <a:rPr lang="en-US" i="1" dirty="0" err="1" smtClean="0"/>
              <a:t>Metode</a:t>
            </a:r>
            <a:r>
              <a:rPr lang="en-US" i="1" dirty="0" smtClean="0"/>
              <a:t> </a:t>
            </a:r>
            <a:r>
              <a:rPr lang="en-US" i="1" dirty="0" err="1" smtClean="0"/>
              <a:t>Penelitian</a:t>
            </a:r>
            <a:r>
              <a:rPr lang="en-US" i="1" dirty="0" smtClean="0"/>
              <a:t> </a:t>
            </a:r>
            <a:r>
              <a:rPr lang="en-US" i="1" dirty="0" err="1" smtClean="0"/>
              <a:t>Sosial</a:t>
            </a:r>
            <a:r>
              <a:rPr lang="en-US" dirty="0" smtClean="0"/>
              <a:t>, 2011</a:t>
            </a:r>
          </a:p>
          <a:p>
            <a:r>
              <a:rPr lang="en-US" dirty="0" smtClean="0"/>
              <a:t>Said </a:t>
            </a:r>
            <a:r>
              <a:rPr lang="en-US" dirty="0" err="1" smtClean="0"/>
              <a:t>Rusli</a:t>
            </a:r>
            <a:r>
              <a:rPr lang="en-US" dirty="0" smtClean="0"/>
              <a:t>, </a:t>
            </a:r>
            <a:r>
              <a:rPr lang="en-US" i="1" dirty="0" err="1" smtClean="0"/>
              <a:t>Pengantar</a:t>
            </a:r>
            <a:r>
              <a:rPr lang="en-US" i="1" dirty="0" smtClean="0"/>
              <a:t> </a:t>
            </a:r>
            <a:r>
              <a:rPr lang="en-US" i="1" dirty="0" err="1" smtClean="0"/>
              <a:t>Ilmu</a:t>
            </a:r>
            <a:r>
              <a:rPr lang="en-US" i="1" dirty="0" smtClean="0"/>
              <a:t> </a:t>
            </a:r>
            <a:r>
              <a:rPr lang="en-US" i="1" dirty="0" err="1" smtClean="0"/>
              <a:t>Kependudukan</a:t>
            </a:r>
            <a:r>
              <a:rPr lang="en-US" dirty="0" smtClean="0"/>
              <a:t>, LP3ES, 2012</a:t>
            </a:r>
          </a:p>
          <a:p>
            <a:r>
              <a:rPr lang="en-US" i="1" dirty="0" smtClean="0"/>
              <a:t>eprints.undip.ac.id/2394/1/</a:t>
            </a:r>
            <a:r>
              <a:rPr lang="en-US" i="1" dirty="0" err="1" smtClean="0"/>
              <a:t>P.IPOL_</a:t>
            </a:r>
            <a:r>
              <a:rPr lang="en-US" b="1" i="1" dirty="0" err="1" smtClean="0"/>
              <a:t>Metode</a:t>
            </a:r>
            <a:r>
              <a:rPr lang="en-US" i="1" dirty="0" err="1" smtClean="0"/>
              <a:t>_dan_Teknik.</a:t>
            </a:r>
            <a:r>
              <a:rPr lang="en-US" b="1" i="1" dirty="0" err="1" smtClean="0"/>
              <a:t>ppt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133</TotalTime>
  <Words>779</Words>
  <Application>Microsoft Office PowerPoint</Application>
  <PresentationFormat>On-screen Show (4:3)</PresentationFormat>
  <Paragraphs>123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Civic</vt:lpstr>
      <vt:lpstr>Metode Penelitian Ilmu Politik &amp; Pendekatan Kualitatif  </vt:lpstr>
      <vt:lpstr>Konstelasi Paradigma</vt:lpstr>
      <vt:lpstr>Slide 3</vt:lpstr>
      <vt:lpstr>Slide 4</vt:lpstr>
      <vt:lpstr>Disiplin Ilmu Politik : Tradisional</vt:lpstr>
      <vt:lpstr>Disiplin Ilmu Politik : Modern</vt:lpstr>
      <vt:lpstr>Slide 7</vt:lpstr>
      <vt:lpstr>Metode Penelitian Ilmu Politik (1) </vt:lpstr>
      <vt:lpstr>Metode Penelitian Ilmu Politik (2)</vt:lpstr>
      <vt:lpstr>Metode Penelitian Ilmu Politik (3)</vt:lpstr>
      <vt:lpstr>Teknik</vt:lpstr>
      <vt:lpstr>Opinionnaire</vt:lpstr>
      <vt:lpstr>Case Study</vt:lpstr>
      <vt:lpstr>Participant Observer</vt:lpstr>
      <vt:lpstr>Analisis Dokumen</vt:lpstr>
      <vt:lpstr>Penelitian Kualitatif</vt:lpstr>
      <vt:lpstr>Slide 17</vt:lpstr>
      <vt:lpstr>Kapan menggunakan penelitian kualitatif  sebagai satu-satunya metode?</vt:lpstr>
      <vt:lpstr>Kapan menggunakan penelitian kualitatif sebagai pelengkap penelitian kuantitatif?</vt:lpstr>
      <vt:lpstr>Pedoman Penggunaan  Penelitian Kualitatif</vt:lpstr>
      <vt:lpstr>Pedoman Penggunaan Penelitian Kualitatif (2) </vt:lpstr>
      <vt:lpstr>Slide 22</vt:lpstr>
      <vt:lpstr>Aliran-Aliran Teori yang Mendasari Penelitian Kualitatif</vt:lpstr>
      <vt:lpstr>Pengumpulan Data Kualitatif</vt:lpstr>
      <vt:lpstr>Validitas dan Reabilitas</vt:lpstr>
      <vt:lpstr>Tahap-Tahap Penelitian Kualitatif</vt:lpstr>
      <vt:lpstr>Apa Isu-Isu Kependudukan yang dapat dikaji dengan Penelitian Kualitatif?</vt:lpstr>
      <vt:lpstr>Sumber Tulisan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Penelitian Ilmu Politik</dc:title>
  <dc:creator>win7</dc:creator>
  <cp:lastModifiedBy>Win7</cp:lastModifiedBy>
  <cp:revision>25</cp:revision>
  <dcterms:created xsi:type="dcterms:W3CDTF">2012-10-09T08:20:46Z</dcterms:created>
  <dcterms:modified xsi:type="dcterms:W3CDTF">2012-10-24T18:03:14Z</dcterms:modified>
</cp:coreProperties>
</file>