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710" autoAdjust="0"/>
  </p:normalViewPr>
  <p:slideViewPr>
    <p:cSldViewPr>
      <p:cViewPr varScale="1">
        <p:scale>
          <a:sx n="66" d="100"/>
          <a:sy n="66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9DB99E-776D-4694-BBE6-A5658A7FC117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94FB7E6-8497-4D5E-8F84-387BF874649C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</a:rPr>
            <a:t>HUKUM SEBAGAI PERINTAH PENGUASA</a:t>
          </a:r>
          <a:endParaRPr lang="en-US" sz="1800" dirty="0">
            <a:solidFill>
              <a:schemeClr val="tx1"/>
            </a:solidFill>
          </a:endParaRPr>
        </a:p>
      </dgm:t>
    </dgm:pt>
    <dgm:pt modelId="{747DA3ED-2802-4FD9-A61C-96C637DC4DE3}" type="parTrans" cxnId="{19C315A3-AE2D-4B26-8F4F-A5D4388350F5}">
      <dgm:prSet/>
      <dgm:spPr/>
      <dgm:t>
        <a:bodyPr/>
        <a:lstStyle/>
        <a:p>
          <a:endParaRPr lang="en-US"/>
        </a:p>
      </dgm:t>
    </dgm:pt>
    <dgm:pt modelId="{5394A9F7-B139-4125-BDBB-CC38E80D12CB}" type="sibTrans" cxnId="{19C315A3-AE2D-4B26-8F4F-A5D4388350F5}">
      <dgm:prSet/>
      <dgm:spPr/>
      <dgm:t>
        <a:bodyPr/>
        <a:lstStyle/>
        <a:p>
          <a:endParaRPr lang="en-US"/>
        </a:p>
      </dgm:t>
    </dgm:pt>
    <dgm:pt modelId="{542D29CF-52DA-4621-9CA4-39358BEE8894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</a:rPr>
            <a:t>HUKUM SEBAGAI ASAS KEBENARAN DAN KEADILAN YANG UNIVERSAL</a:t>
          </a:r>
          <a:endParaRPr lang="en-US" sz="1800" dirty="0">
            <a:solidFill>
              <a:schemeClr val="tx1"/>
            </a:solidFill>
          </a:endParaRPr>
        </a:p>
      </dgm:t>
    </dgm:pt>
    <dgm:pt modelId="{690E7CF3-571F-4162-807B-6DD992081A05}" type="parTrans" cxnId="{6F1AFA75-8D91-4B3D-A6AD-F5E3E8BF59D8}">
      <dgm:prSet/>
      <dgm:spPr/>
      <dgm:t>
        <a:bodyPr/>
        <a:lstStyle/>
        <a:p>
          <a:endParaRPr lang="en-US"/>
        </a:p>
      </dgm:t>
    </dgm:pt>
    <dgm:pt modelId="{08BAAADC-01C0-4A19-B8B0-2028E0EA8F16}" type="sibTrans" cxnId="{6F1AFA75-8D91-4B3D-A6AD-F5E3E8BF59D8}">
      <dgm:prSet/>
      <dgm:spPr/>
      <dgm:t>
        <a:bodyPr/>
        <a:lstStyle/>
        <a:p>
          <a:endParaRPr lang="en-US"/>
        </a:p>
      </dgm:t>
    </dgm:pt>
    <dgm:pt modelId="{379711E0-DA8F-4E9F-ACEC-0F3BA48B72EA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</a:rPr>
            <a:t>HUKUM SEBAGAI PERILAKU MAKRO YANG AJEG DAN PARTIKULAR</a:t>
          </a:r>
          <a:endParaRPr lang="en-US" sz="1800" dirty="0">
            <a:solidFill>
              <a:schemeClr val="tx1"/>
            </a:solidFill>
          </a:endParaRPr>
        </a:p>
      </dgm:t>
    </dgm:pt>
    <dgm:pt modelId="{A9FB37D1-95A8-41F1-B951-308A1939C394}" type="parTrans" cxnId="{E921E66C-BA13-4E28-B9BF-55A73E77A428}">
      <dgm:prSet/>
      <dgm:spPr/>
      <dgm:t>
        <a:bodyPr/>
        <a:lstStyle/>
        <a:p>
          <a:endParaRPr lang="en-US"/>
        </a:p>
      </dgm:t>
    </dgm:pt>
    <dgm:pt modelId="{3D37B57A-7FC0-4DE3-A2EB-2C21AAF3A770}" type="sibTrans" cxnId="{E921E66C-BA13-4E28-B9BF-55A73E77A428}">
      <dgm:prSet/>
      <dgm:spPr/>
      <dgm:t>
        <a:bodyPr/>
        <a:lstStyle/>
        <a:p>
          <a:endParaRPr lang="en-US"/>
        </a:p>
      </dgm:t>
    </dgm:pt>
    <dgm:pt modelId="{30642FA9-B688-44F8-B47D-FB4000FEDBB3}">
      <dgm:prSet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</a:rPr>
            <a:t>HUKUM SEBAGAI PUTUSAN HAKIM IN-CONCRETO</a:t>
          </a:r>
          <a:endParaRPr lang="en-US" sz="1800" dirty="0">
            <a:solidFill>
              <a:schemeClr val="tx1"/>
            </a:solidFill>
          </a:endParaRPr>
        </a:p>
      </dgm:t>
    </dgm:pt>
    <dgm:pt modelId="{DC0CB617-79C2-419D-BBEA-123B7479E056}" type="parTrans" cxnId="{84263123-7E3B-495B-93D7-E90C0C89CE76}">
      <dgm:prSet/>
      <dgm:spPr/>
      <dgm:t>
        <a:bodyPr/>
        <a:lstStyle/>
        <a:p>
          <a:endParaRPr lang="en-US"/>
        </a:p>
      </dgm:t>
    </dgm:pt>
    <dgm:pt modelId="{1E450B1A-05F2-49F8-B220-E851859D7C70}" type="sibTrans" cxnId="{84263123-7E3B-495B-93D7-E90C0C89CE76}">
      <dgm:prSet/>
      <dgm:spPr/>
      <dgm:t>
        <a:bodyPr/>
        <a:lstStyle/>
        <a:p>
          <a:endParaRPr lang="en-US"/>
        </a:p>
      </dgm:t>
    </dgm:pt>
    <dgm:pt modelId="{118F1DA0-106C-4D3C-858C-483369F368F1}">
      <dgm:prSet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</a:rPr>
            <a:t>HUKUM SEBAGAI FAKTA-FAKTA PERILAKU MASYARAKAT DARI KASUS KONKRET</a:t>
          </a:r>
          <a:endParaRPr lang="en-US" sz="1800" dirty="0">
            <a:solidFill>
              <a:schemeClr val="tx1"/>
            </a:solidFill>
          </a:endParaRPr>
        </a:p>
      </dgm:t>
    </dgm:pt>
    <dgm:pt modelId="{048584B6-3B03-41AF-B30B-BC9FA060BAF5}" type="parTrans" cxnId="{2356336B-2279-4893-BD2A-E0FAA9EF2248}">
      <dgm:prSet/>
      <dgm:spPr/>
      <dgm:t>
        <a:bodyPr/>
        <a:lstStyle/>
        <a:p>
          <a:endParaRPr lang="en-US"/>
        </a:p>
      </dgm:t>
    </dgm:pt>
    <dgm:pt modelId="{79C70159-DC4F-4C2C-AAE5-110A29266A67}" type="sibTrans" cxnId="{2356336B-2279-4893-BD2A-E0FAA9EF2248}">
      <dgm:prSet/>
      <dgm:spPr/>
      <dgm:t>
        <a:bodyPr/>
        <a:lstStyle/>
        <a:p>
          <a:endParaRPr lang="en-US"/>
        </a:p>
      </dgm:t>
    </dgm:pt>
    <dgm:pt modelId="{CF508DCD-864C-4197-9F59-589EC2AC1C95}" type="pres">
      <dgm:prSet presAssocID="{E79DB99E-776D-4694-BBE6-A5658A7FC11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429EA4-3A09-4F1C-8CD2-DD80AC911371}" type="pres">
      <dgm:prSet presAssocID="{194FB7E6-8497-4D5E-8F84-387BF874649C}" presName="parentLin" presStyleCnt="0"/>
      <dgm:spPr/>
    </dgm:pt>
    <dgm:pt modelId="{5BB4D395-567E-4CB7-AFEB-5D1C9000E9BF}" type="pres">
      <dgm:prSet presAssocID="{194FB7E6-8497-4D5E-8F84-387BF874649C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F5BDD0F7-6D38-49AE-BCFA-032C47A02C17}" type="pres">
      <dgm:prSet presAssocID="{194FB7E6-8497-4D5E-8F84-387BF874649C}" presName="parentText" presStyleLbl="node1" presStyleIdx="0" presStyleCnt="5" custScaleY="18975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691F07-4247-47E1-ABE7-1B50F7813506}" type="pres">
      <dgm:prSet presAssocID="{194FB7E6-8497-4D5E-8F84-387BF874649C}" presName="negativeSpace" presStyleCnt="0"/>
      <dgm:spPr/>
    </dgm:pt>
    <dgm:pt modelId="{E95A352F-6FE5-4B40-BD32-02C7CA336BB6}" type="pres">
      <dgm:prSet presAssocID="{194FB7E6-8497-4D5E-8F84-387BF874649C}" presName="childText" presStyleLbl="conFgAcc1" presStyleIdx="0" presStyleCnt="5">
        <dgm:presLayoutVars>
          <dgm:bulletEnabled val="1"/>
        </dgm:presLayoutVars>
      </dgm:prSet>
      <dgm:spPr/>
    </dgm:pt>
    <dgm:pt modelId="{9A863A58-BC00-4F0A-864A-692B9848457E}" type="pres">
      <dgm:prSet presAssocID="{5394A9F7-B139-4125-BDBB-CC38E80D12CB}" presName="spaceBetweenRectangles" presStyleCnt="0"/>
      <dgm:spPr/>
    </dgm:pt>
    <dgm:pt modelId="{DF82C1CC-7B99-4476-82B1-63A39105515D}" type="pres">
      <dgm:prSet presAssocID="{542D29CF-52DA-4621-9CA4-39358BEE8894}" presName="parentLin" presStyleCnt="0"/>
      <dgm:spPr/>
    </dgm:pt>
    <dgm:pt modelId="{91A9A759-10F8-4367-8547-4C67AFE6ADFA}" type="pres">
      <dgm:prSet presAssocID="{542D29CF-52DA-4621-9CA4-39358BEE8894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F4E7E381-E2F0-4103-9754-8C26037454D6}" type="pres">
      <dgm:prSet presAssocID="{542D29CF-52DA-4621-9CA4-39358BEE8894}" presName="parentText" presStyleLbl="node1" presStyleIdx="1" presStyleCnt="5" custScaleY="17987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92FFB6-5029-4E2D-99FA-5A692B1E6F50}" type="pres">
      <dgm:prSet presAssocID="{542D29CF-52DA-4621-9CA4-39358BEE8894}" presName="negativeSpace" presStyleCnt="0"/>
      <dgm:spPr/>
    </dgm:pt>
    <dgm:pt modelId="{3A9359EA-2805-4AFF-B8C9-280D3EAFE88B}" type="pres">
      <dgm:prSet presAssocID="{542D29CF-52DA-4621-9CA4-39358BEE8894}" presName="childText" presStyleLbl="conFgAcc1" presStyleIdx="1" presStyleCnt="5">
        <dgm:presLayoutVars>
          <dgm:bulletEnabled val="1"/>
        </dgm:presLayoutVars>
      </dgm:prSet>
      <dgm:spPr/>
    </dgm:pt>
    <dgm:pt modelId="{7DCFA318-D105-4D70-94C5-020A1241BAF2}" type="pres">
      <dgm:prSet presAssocID="{08BAAADC-01C0-4A19-B8B0-2028E0EA8F16}" presName="spaceBetweenRectangles" presStyleCnt="0"/>
      <dgm:spPr/>
    </dgm:pt>
    <dgm:pt modelId="{79D11F30-9F68-4CF0-82FE-D828339FA200}" type="pres">
      <dgm:prSet presAssocID="{379711E0-DA8F-4E9F-ACEC-0F3BA48B72EA}" presName="parentLin" presStyleCnt="0"/>
      <dgm:spPr/>
    </dgm:pt>
    <dgm:pt modelId="{F68FBDF7-B55D-4C87-A33C-526E2B0A2F19}" type="pres">
      <dgm:prSet presAssocID="{379711E0-DA8F-4E9F-ACEC-0F3BA48B72EA}" presName="parentLeftMargin" presStyleLbl="node1" presStyleIdx="1" presStyleCnt="5"/>
      <dgm:spPr/>
      <dgm:t>
        <a:bodyPr/>
        <a:lstStyle/>
        <a:p>
          <a:endParaRPr lang="en-US"/>
        </a:p>
      </dgm:t>
    </dgm:pt>
    <dgm:pt modelId="{5DA181C9-7939-4EA9-9B76-A3AC084ECB01}" type="pres">
      <dgm:prSet presAssocID="{379711E0-DA8F-4E9F-ACEC-0F3BA48B72EA}" presName="parentText" presStyleLbl="node1" presStyleIdx="2" presStyleCnt="5" custScaleY="17987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CE6310-EA1D-4113-A07E-CE4979417E3C}" type="pres">
      <dgm:prSet presAssocID="{379711E0-DA8F-4E9F-ACEC-0F3BA48B72EA}" presName="negativeSpace" presStyleCnt="0"/>
      <dgm:spPr/>
    </dgm:pt>
    <dgm:pt modelId="{C0F665B4-91B8-408E-9523-B7E2E9E064F3}" type="pres">
      <dgm:prSet presAssocID="{379711E0-DA8F-4E9F-ACEC-0F3BA48B72EA}" presName="childText" presStyleLbl="conFgAcc1" presStyleIdx="2" presStyleCnt="5">
        <dgm:presLayoutVars>
          <dgm:bulletEnabled val="1"/>
        </dgm:presLayoutVars>
      </dgm:prSet>
      <dgm:spPr/>
    </dgm:pt>
    <dgm:pt modelId="{49D8854C-B8BB-47C8-985B-D8E723FAC258}" type="pres">
      <dgm:prSet presAssocID="{3D37B57A-7FC0-4DE3-A2EB-2C21AAF3A770}" presName="spaceBetweenRectangles" presStyleCnt="0"/>
      <dgm:spPr/>
    </dgm:pt>
    <dgm:pt modelId="{47956590-BEC6-4309-BD61-7F7C34C65BD1}" type="pres">
      <dgm:prSet presAssocID="{30642FA9-B688-44F8-B47D-FB4000FEDBB3}" presName="parentLin" presStyleCnt="0"/>
      <dgm:spPr/>
    </dgm:pt>
    <dgm:pt modelId="{557A2A2F-E349-4300-8B2E-AABE4D53A236}" type="pres">
      <dgm:prSet presAssocID="{30642FA9-B688-44F8-B47D-FB4000FEDBB3}" presName="parentLeftMargin" presStyleLbl="node1" presStyleIdx="2" presStyleCnt="5"/>
      <dgm:spPr/>
      <dgm:t>
        <a:bodyPr/>
        <a:lstStyle/>
        <a:p>
          <a:endParaRPr lang="en-US"/>
        </a:p>
      </dgm:t>
    </dgm:pt>
    <dgm:pt modelId="{1EECC291-9C0D-4EB2-BD2B-01C4733BC04E}" type="pres">
      <dgm:prSet presAssocID="{30642FA9-B688-44F8-B47D-FB4000FEDBB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F32692-36AD-49E7-B84D-6AC9F44C294C}" type="pres">
      <dgm:prSet presAssocID="{30642FA9-B688-44F8-B47D-FB4000FEDBB3}" presName="negativeSpace" presStyleCnt="0"/>
      <dgm:spPr/>
    </dgm:pt>
    <dgm:pt modelId="{F92E0491-94B5-4833-953A-4D65035BB29B}" type="pres">
      <dgm:prSet presAssocID="{30642FA9-B688-44F8-B47D-FB4000FEDBB3}" presName="childText" presStyleLbl="conFgAcc1" presStyleIdx="3" presStyleCnt="5">
        <dgm:presLayoutVars>
          <dgm:bulletEnabled val="1"/>
        </dgm:presLayoutVars>
      </dgm:prSet>
      <dgm:spPr/>
    </dgm:pt>
    <dgm:pt modelId="{D33397C6-21D1-4352-99AD-584121D87DFF}" type="pres">
      <dgm:prSet presAssocID="{1E450B1A-05F2-49F8-B220-E851859D7C70}" presName="spaceBetweenRectangles" presStyleCnt="0"/>
      <dgm:spPr/>
    </dgm:pt>
    <dgm:pt modelId="{70C5F62E-A3B3-4033-A5D4-417A82FAC7D1}" type="pres">
      <dgm:prSet presAssocID="{118F1DA0-106C-4D3C-858C-483369F368F1}" presName="parentLin" presStyleCnt="0"/>
      <dgm:spPr/>
    </dgm:pt>
    <dgm:pt modelId="{E41B67A7-86A9-4064-8AF6-40F2F9A6E147}" type="pres">
      <dgm:prSet presAssocID="{118F1DA0-106C-4D3C-858C-483369F368F1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83482AFF-A481-4965-A51A-FDC135D2CD79}" type="pres">
      <dgm:prSet presAssocID="{118F1DA0-106C-4D3C-858C-483369F368F1}" presName="parentText" presStyleLbl="node1" presStyleIdx="4" presStyleCnt="5" custScaleY="1453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CBAED9-405D-44AC-B941-F0ACE3193CAA}" type="pres">
      <dgm:prSet presAssocID="{118F1DA0-106C-4D3C-858C-483369F368F1}" presName="negativeSpace" presStyleCnt="0"/>
      <dgm:spPr/>
    </dgm:pt>
    <dgm:pt modelId="{FC960D7B-7C55-4C09-824E-94205EA251C1}" type="pres">
      <dgm:prSet presAssocID="{118F1DA0-106C-4D3C-858C-483369F368F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F03B24B7-91E3-4DD5-A9AC-B57891A92B7D}" type="presOf" srcId="{194FB7E6-8497-4D5E-8F84-387BF874649C}" destId="{5BB4D395-567E-4CB7-AFEB-5D1C9000E9BF}" srcOrd="0" destOrd="0" presId="urn:microsoft.com/office/officeart/2005/8/layout/list1"/>
    <dgm:cxn modelId="{5F5BE239-8F54-44B4-8546-8DDE3105DA27}" type="presOf" srcId="{542D29CF-52DA-4621-9CA4-39358BEE8894}" destId="{91A9A759-10F8-4367-8547-4C67AFE6ADFA}" srcOrd="0" destOrd="0" presId="urn:microsoft.com/office/officeart/2005/8/layout/list1"/>
    <dgm:cxn modelId="{5193052A-88DA-4186-9FF0-A30B08849F8A}" type="presOf" srcId="{118F1DA0-106C-4D3C-858C-483369F368F1}" destId="{83482AFF-A481-4965-A51A-FDC135D2CD79}" srcOrd="1" destOrd="0" presId="urn:microsoft.com/office/officeart/2005/8/layout/list1"/>
    <dgm:cxn modelId="{214840CE-C697-4113-9903-EC769AA1EB5E}" type="presOf" srcId="{194FB7E6-8497-4D5E-8F84-387BF874649C}" destId="{F5BDD0F7-6D38-49AE-BCFA-032C47A02C17}" srcOrd="1" destOrd="0" presId="urn:microsoft.com/office/officeart/2005/8/layout/list1"/>
    <dgm:cxn modelId="{E921E66C-BA13-4E28-B9BF-55A73E77A428}" srcId="{E79DB99E-776D-4694-BBE6-A5658A7FC117}" destId="{379711E0-DA8F-4E9F-ACEC-0F3BA48B72EA}" srcOrd="2" destOrd="0" parTransId="{A9FB37D1-95A8-41F1-B951-308A1939C394}" sibTransId="{3D37B57A-7FC0-4DE3-A2EB-2C21AAF3A770}"/>
    <dgm:cxn modelId="{1D7857F3-FDB3-4686-9F2F-714A7782B37D}" type="presOf" srcId="{E79DB99E-776D-4694-BBE6-A5658A7FC117}" destId="{CF508DCD-864C-4197-9F59-589EC2AC1C95}" srcOrd="0" destOrd="0" presId="urn:microsoft.com/office/officeart/2005/8/layout/list1"/>
    <dgm:cxn modelId="{2356336B-2279-4893-BD2A-E0FAA9EF2248}" srcId="{E79DB99E-776D-4694-BBE6-A5658A7FC117}" destId="{118F1DA0-106C-4D3C-858C-483369F368F1}" srcOrd="4" destOrd="0" parTransId="{048584B6-3B03-41AF-B30B-BC9FA060BAF5}" sibTransId="{79C70159-DC4F-4C2C-AAE5-110A29266A67}"/>
    <dgm:cxn modelId="{12159C0B-2D6F-41E5-B045-8A846466C10C}" type="presOf" srcId="{379711E0-DA8F-4E9F-ACEC-0F3BA48B72EA}" destId="{5DA181C9-7939-4EA9-9B76-A3AC084ECB01}" srcOrd="1" destOrd="0" presId="urn:microsoft.com/office/officeart/2005/8/layout/list1"/>
    <dgm:cxn modelId="{8476EFA9-6935-4556-B009-C509CD44FF29}" type="presOf" srcId="{30642FA9-B688-44F8-B47D-FB4000FEDBB3}" destId="{1EECC291-9C0D-4EB2-BD2B-01C4733BC04E}" srcOrd="1" destOrd="0" presId="urn:microsoft.com/office/officeart/2005/8/layout/list1"/>
    <dgm:cxn modelId="{84263123-7E3B-495B-93D7-E90C0C89CE76}" srcId="{E79DB99E-776D-4694-BBE6-A5658A7FC117}" destId="{30642FA9-B688-44F8-B47D-FB4000FEDBB3}" srcOrd="3" destOrd="0" parTransId="{DC0CB617-79C2-419D-BBEA-123B7479E056}" sibTransId="{1E450B1A-05F2-49F8-B220-E851859D7C70}"/>
    <dgm:cxn modelId="{AA6068EF-03DB-44A7-B6C0-E48DF70A9C10}" type="presOf" srcId="{379711E0-DA8F-4E9F-ACEC-0F3BA48B72EA}" destId="{F68FBDF7-B55D-4C87-A33C-526E2B0A2F19}" srcOrd="0" destOrd="0" presId="urn:microsoft.com/office/officeart/2005/8/layout/list1"/>
    <dgm:cxn modelId="{1F16C9B4-BB49-422B-8A3B-CBBB5383FD08}" type="presOf" srcId="{542D29CF-52DA-4621-9CA4-39358BEE8894}" destId="{F4E7E381-E2F0-4103-9754-8C26037454D6}" srcOrd="1" destOrd="0" presId="urn:microsoft.com/office/officeart/2005/8/layout/list1"/>
    <dgm:cxn modelId="{6F1AFA75-8D91-4B3D-A6AD-F5E3E8BF59D8}" srcId="{E79DB99E-776D-4694-BBE6-A5658A7FC117}" destId="{542D29CF-52DA-4621-9CA4-39358BEE8894}" srcOrd="1" destOrd="0" parTransId="{690E7CF3-571F-4162-807B-6DD992081A05}" sibTransId="{08BAAADC-01C0-4A19-B8B0-2028E0EA8F16}"/>
    <dgm:cxn modelId="{19C315A3-AE2D-4B26-8F4F-A5D4388350F5}" srcId="{E79DB99E-776D-4694-BBE6-A5658A7FC117}" destId="{194FB7E6-8497-4D5E-8F84-387BF874649C}" srcOrd="0" destOrd="0" parTransId="{747DA3ED-2802-4FD9-A61C-96C637DC4DE3}" sibTransId="{5394A9F7-B139-4125-BDBB-CC38E80D12CB}"/>
    <dgm:cxn modelId="{DC560ABC-BD2F-4C37-83A3-CA98FDB113DE}" type="presOf" srcId="{118F1DA0-106C-4D3C-858C-483369F368F1}" destId="{E41B67A7-86A9-4064-8AF6-40F2F9A6E147}" srcOrd="0" destOrd="0" presId="urn:microsoft.com/office/officeart/2005/8/layout/list1"/>
    <dgm:cxn modelId="{8AAD94F7-BC7F-42EB-9F2D-D64DC8F7B843}" type="presOf" srcId="{30642FA9-B688-44F8-B47D-FB4000FEDBB3}" destId="{557A2A2F-E349-4300-8B2E-AABE4D53A236}" srcOrd="0" destOrd="0" presId="urn:microsoft.com/office/officeart/2005/8/layout/list1"/>
    <dgm:cxn modelId="{383D61D6-E424-49F2-B075-6CB353CB81B3}" type="presParOf" srcId="{CF508DCD-864C-4197-9F59-589EC2AC1C95}" destId="{F3429EA4-3A09-4F1C-8CD2-DD80AC911371}" srcOrd="0" destOrd="0" presId="urn:microsoft.com/office/officeart/2005/8/layout/list1"/>
    <dgm:cxn modelId="{9C20568E-BB5E-4F14-A0AD-889A0AA3AEBF}" type="presParOf" srcId="{F3429EA4-3A09-4F1C-8CD2-DD80AC911371}" destId="{5BB4D395-567E-4CB7-AFEB-5D1C9000E9BF}" srcOrd="0" destOrd="0" presId="urn:microsoft.com/office/officeart/2005/8/layout/list1"/>
    <dgm:cxn modelId="{16E005E2-9496-453D-B5DD-A9E3CBDEDC8A}" type="presParOf" srcId="{F3429EA4-3A09-4F1C-8CD2-DD80AC911371}" destId="{F5BDD0F7-6D38-49AE-BCFA-032C47A02C17}" srcOrd="1" destOrd="0" presId="urn:microsoft.com/office/officeart/2005/8/layout/list1"/>
    <dgm:cxn modelId="{0201B74F-0385-4A92-BBDE-0E44CCB8ACB0}" type="presParOf" srcId="{CF508DCD-864C-4197-9F59-589EC2AC1C95}" destId="{33691F07-4247-47E1-ABE7-1B50F7813506}" srcOrd="1" destOrd="0" presId="urn:microsoft.com/office/officeart/2005/8/layout/list1"/>
    <dgm:cxn modelId="{7583526E-06C1-49CA-8E06-3E789415DA93}" type="presParOf" srcId="{CF508DCD-864C-4197-9F59-589EC2AC1C95}" destId="{E95A352F-6FE5-4B40-BD32-02C7CA336BB6}" srcOrd="2" destOrd="0" presId="urn:microsoft.com/office/officeart/2005/8/layout/list1"/>
    <dgm:cxn modelId="{90EC1EF3-0312-4C30-9148-3A44A6156538}" type="presParOf" srcId="{CF508DCD-864C-4197-9F59-589EC2AC1C95}" destId="{9A863A58-BC00-4F0A-864A-692B9848457E}" srcOrd="3" destOrd="0" presId="urn:microsoft.com/office/officeart/2005/8/layout/list1"/>
    <dgm:cxn modelId="{AC1ED9EA-4415-427C-B941-59C303147452}" type="presParOf" srcId="{CF508DCD-864C-4197-9F59-589EC2AC1C95}" destId="{DF82C1CC-7B99-4476-82B1-63A39105515D}" srcOrd="4" destOrd="0" presId="urn:microsoft.com/office/officeart/2005/8/layout/list1"/>
    <dgm:cxn modelId="{73339951-4ECD-4E79-8AFF-C26AE27583F1}" type="presParOf" srcId="{DF82C1CC-7B99-4476-82B1-63A39105515D}" destId="{91A9A759-10F8-4367-8547-4C67AFE6ADFA}" srcOrd="0" destOrd="0" presId="urn:microsoft.com/office/officeart/2005/8/layout/list1"/>
    <dgm:cxn modelId="{028F5CB1-AD80-4681-B0DA-328259D89471}" type="presParOf" srcId="{DF82C1CC-7B99-4476-82B1-63A39105515D}" destId="{F4E7E381-E2F0-4103-9754-8C26037454D6}" srcOrd="1" destOrd="0" presId="urn:microsoft.com/office/officeart/2005/8/layout/list1"/>
    <dgm:cxn modelId="{E11A00D5-DB33-4979-AE08-5AC48566FFC5}" type="presParOf" srcId="{CF508DCD-864C-4197-9F59-589EC2AC1C95}" destId="{0D92FFB6-5029-4E2D-99FA-5A692B1E6F50}" srcOrd="5" destOrd="0" presId="urn:microsoft.com/office/officeart/2005/8/layout/list1"/>
    <dgm:cxn modelId="{F3622742-5F20-4D76-9A71-9AD6BAD33CBA}" type="presParOf" srcId="{CF508DCD-864C-4197-9F59-589EC2AC1C95}" destId="{3A9359EA-2805-4AFF-B8C9-280D3EAFE88B}" srcOrd="6" destOrd="0" presId="urn:microsoft.com/office/officeart/2005/8/layout/list1"/>
    <dgm:cxn modelId="{301BCEC1-95F7-449B-89A9-416E0F4B409D}" type="presParOf" srcId="{CF508DCD-864C-4197-9F59-589EC2AC1C95}" destId="{7DCFA318-D105-4D70-94C5-020A1241BAF2}" srcOrd="7" destOrd="0" presId="urn:microsoft.com/office/officeart/2005/8/layout/list1"/>
    <dgm:cxn modelId="{4FDE2950-B56E-44E2-86F1-F5456B4D951E}" type="presParOf" srcId="{CF508DCD-864C-4197-9F59-589EC2AC1C95}" destId="{79D11F30-9F68-4CF0-82FE-D828339FA200}" srcOrd="8" destOrd="0" presId="urn:microsoft.com/office/officeart/2005/8/layout/list1"/>
    <dgm:cxn modelId="{405151E0-5552-4B6A-8EE0-4F382196DD4D}" type="presParOf" srcId="{79D11F30-9F68-4CF0-82FE-D828339FA200}" destId="{F68FBDF7-B55D-4C87-A33C-526E2B0A2F19}" srcOrd="0" destOrd="0" presId="urn:microsoft.com/office/officeart/2005/8/layout/list1"/>
    <dgm:cxn modelId="{AFE5D715-A1F1-420C-84DE-D9BC1E664E32}" type="presParOf" srcId="{79D11F30-9F68-4CF0-82FE-D828339FA200}" destId="{5DA181C9-7939-4EA9-9B76-A3AC084ECB01}" srcOrd="1" destOrd="0" presId="urn:microsoft.com/office/officeart/2005/8/layout/list1"/>
    <dgm:cxn modelId="{3C7DC743-9237-4FEC-876A-5FBF9A8F3179}" type="presParOf" srcId="{CF508DCD-864C-4197-9F59-589EC2AC1C95}" destId="{6FCE6310-EA1D-4113-A07E-CE4979417E3C}" srcOrd="9" destOrd="0" presId="urn:microsoft.com/office/officeart/2005/8/layout/list1"/>
    <dgm:cxn modelId="{1DFD940E-3209-4CC0-BCEA-A2B8D4425BAF}" type="presParOf" srcId="{CF508DCD-864C-4197-9F59-589EC2AC1C95}" destId="{C0F665B4-91B8-408E-9523-B7E2E9E064F3}" srcOrd="10" destOrd="0" presId="urn:microsoft.com/office/officeart/2005/8/layout/list1"/>
    <dgm:cxn modelId="{DB63E74C-9448-4EA9-B672-4D50F7FCB7FE}" type="presParOf" srcId="{CF508DCD-864C-4197-9F59-589EC2AC1C95}" destId="{49D8854C-B8BB-47C8-985B-D8E723FAC258}" srcOrd="11" destOrd="0" presId="urn:microsoft.com/office/officeart/2005/8/layout/list1"/>
    <dgm:cxn modelId="{47DDA5E6-127F-463B-B34F-DB88545F3B3C}" type="presParOf" srcId="{CF508DCD-864C-4197-9F59-589EC2AC1C95}" destId="{47956590-BEC6-4309-BD61-7F7C34C65BD1}" srcOrd="12" destOrd="0" presId="urn:microsoft.com/office/officeart/2005/8/layout/list1"/>
    <dgm:cxn modelId="{80ED7ECD-2F8A-453B-BDA0-A5CB2821CDBE}" type="presParOf" srcId="{47956590-BEC6-4309-BD61-7F7C34C65BD1}" destId="{557A2A2F-E349-4300-8B2E-AABE4D53A236}" srcOrd="0" destOrd="0" presId="urn:microsoft.com/office/officeart/2005/8/layout/list1"/>
    <dgm:cxn modelId="{8A730EFB-6CAA-4427-B45E-A03E341B36F7}" type="presParOf" srcId="{47956590-BEC6-4309-BD61-7F7C34C65BD1}" destId="{1EECC291-9C0D-4EB2-BD2B-01C4733BC04E}" srcOrd="1" destOrd="0" presId="urn:microsoft.com/office/officeart/2005/8/layout/list1"/>
    <dgm:cxn modelId="{48DC69E9-8E36-4CDC-8CF9-9C44572E10A7}" type="presParOf" srcId="{CF508DCD-864C-4197-9F59-589EC2AC1C95}" destId="{1CF32692-36AD-49E7-B84D-6AC9F44C294C}" srcOrd="13" destOrd="0" presId="urn:microsoft.com/office/officeart/2005/8/layout/list1"/>
    <dgm:cxn modelId="{1757F37D-6783-4569-A396-D1068622C1FF}" type="presParOf" srcId="{CF508DCD-864C-4197-9F59-589EC2AC1C95}" destId="{F92E0491-94B5-4833-953A-4D65035BB29B}" srcOrd="14" destOrd="0" presId="urn:microsoft.com/office/officeart/2005/8/layout/list1"/>
    <dgm:cxn modelId="{78422B51-9D39-416E-A8D3-46734962C303}" type="presParOf" srcId="{CF508DCD-864C-4197-9F59-589EC2AC1C95}" destId="{D33397C6-21D1-4352-99AD-584121D87DFF}" srcOrd="15" destOrd="0" presId="urn:microsoft.com/office/officeart/2005/8/layout/list1"/>
    <dgm:cxn modelId="{5907E55F-E930-4FD5-A062-6FE7315F1F2D}" type="presParOf" srcId="{CF508DCD-864C-4197-9F59-589EC2AC1C95}" destId="{70C5F62E-A3B3-4033-A5D4-417A82FAC7D1}" srcOrd="16" destOrd="0" presId="urn:microsoft.com/office/officeart/2005/8/layout/list1"/>
    <dgm:cxn modelId="{F953D1C1-A576-4A63-BC6E-3F0BA940DDD2}" type="presParOf" srcId="{70C5F62E-A3B3-4033-A5D4-417A82FAC7D1}" destId="{E41B67A7-86A9-4064-8AF6-40F2F9A6E147}" srcOrd="0" destOrd="0" presId="urn:microsoft.com/office/officeart/2005/8/layout/list1"/>
    <dgm:cxn modelId="{D33F4D8B-9A6A-4939-94AB-75A8F6AC5480}" type="presParOf" srcId="{70C5F62E-A3B3-4033-A5D4-417A82FAC7D1}" destId="{83482AFF-A481-4965-A51A-FDC135D2CD79}" srcOrd="1" destOrd="0" presId="urn:microsoft.com/office/officeart/2005/8/layout/list1"/>
    <dgm:cxn modelId="{76DA011F-6032-4528-B5D3-DDB018C146EE}" type="presParOf" srcId="{CF508DCD-864C-4197-9F59-589EC2AC1C95}" destId="{C8CBAED9-405D-44AC-B941-F0ACE3193CAA}" srcOrd="17" destOrd="0" presId="urn:microsoft.com/office/officeart/2005/8/layout/list1"/>
    <dgm:cxn modelId="{76D22D7F-53A7-411F-949C-55442C478B85}" type="presParOf" srcId="{CF508DCD-864C-4197-9F59-589EC2AC1C95}" destId="{FC960D7B-7C55-4C09-824E-94205EA251C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560900-09D5-4DB9-AB22-0134291D949B}" type="doc">
      <dgm:prSet loTypeId="urn:microsoft.com/office/officeart/2005/8/layout/venn1" loCatId="relationship" qsTypeId="urn:microsoft.com/office/officeart/2005/8/quickstyle/simple1" qsCatId="simple" csTypeId="urn:microsoft.com/office/officeart/2005/8/colors/colorful5" csCatId="colorful" phldr="1"/>
      <dgm:spPr/>
    </dgm:pt>
    <dgm:pt modelId="{FBA843D0-70AB-4772-AFA4-BA3FB50DAEA9}">
      <dgm:prSet phldrT="[Text]"/>
      <dgm:spPr/>
      <dgm:t>
        <a:bodyPr/>
        <a:lstStyle/>
        <a:p>
          <a:r>
            <a:rPr lang="en-US" dirty="0" smtClean="0"/>
            <a:t>DISIPLIN</a:t>
          </a:r>
        </a:p>
        <a:p>
          <a:r>
            <a:rPr lang="en-US" dirty="0" smtClean="0"/>
            <a:t>HUKUM</a:t>
          </a:r>
          <a:endParaRPr lang="en-US" dirty="0"/>
        </a:p>
      </dgm:t>
    </dgm:pt>
    <dgm:pt modelId="{B1BD935B-57A2-4A7F-AE21-45CF4A6345A7}" type="parTrans" cxnId="{E22857AE-18BB-49A4-A765-564FD59315CC}">
      <dgm:prSet/>
      <dgm:spPr/>
    </dgm:pt>
    <dgm:pt modelId="{4EE06CA9-08C9-4739-BFF8-E6CF328B91CD}" type="sibTrans" cxnId="{E22857AE-18BB-49A4-A765-564FD59315CC}">
      <dgm:prSet/>
      <dgm:spPr/>
    </dgm:pt>
    <dgm:pt modelId="{E84D4D63-AB85-4EAC-A314-C49D53438947}">
      <dgm:prSet phldrT="[Text]"/>
      <dgm:spPr/>
      <dgm:t>
        <a:bodyPr/>
        <a:lstStyle/>
        <a:p>
          <a:r>
            <a:rPr lang="en-US" dirty="0" smtClean="0"/>
            <a:t>DISIPLIN LAIN</a:t>
          </a:r>
          <a:endParaRPr lang="en-US" dirty="0"/>
        </a:p>
      </dgm:t>
    </dgm:pt>
    <dgm:pt modelId="{FE9B5A47-A581-431C-9FA3-822753D350B2}" type="parTrans" cxnId="{FD62E39F-2126-4105-9C2B-80B865A891D7}">
      <dgm:prSet/>
      <dgm:spPr/>
    </dgm:pt>
    <dgm:pt modelId="{215CCB0C-26FF-43C6-89CF-A99213D1255C}" type="sibTrans" cxnId="{FD62E39F-2126-4105-9C2B-80B865A891D7}">
      <dgm:prSet/>
      <dgm:spPr/>
    </dgm:pt>
    <dgm:pt modelId="{246C7EF7-43B8-4F42-8505-DF5B27476C14}">
      <dgm:prSet phldrT="[Text]"/>
      <dgm:spPr/>
      <dgm:t>
        <a:bodyPr/>
        <a:lstStyle/>
        <a:p>
          <a:endParaRPr lang="en-US" dirty="0"/>
        </a:p>
      </dgm:t>
    </dgm:pt>
    <dgm:pt modelId="{D0E4A23D-5606-4646-B4D1-6FCF1A248127}" type="parTrans" cxnId="{CAFCF661-C3E2-4478-B663-40A12305C2DE}">
      <dgm:prSet/>
      <dgm:spPr/>
    </dgm:pt>
    <dgm:pt modelId="{FDAC8DE3-B041-4913-8412-0177F46850B6}" type="sibTrans" cxnId="{CAFCF661-C3E2-4478-B663-40A12305C2DE}">
      <dgm:prSet/>
      <dgm:spPr/>
    </dgm:pt>
    <dgm:pt modelId="{D568411D-9EB3-42DD-ACD8-5D444B4C9EB8}" type="pres">
      <dgm:prSet presAssocID="{1F560900-09D5-4DB9-AB22-0134291D949B}" presName="compositeShape" presStyleCnt="0">
        <dgm:presLayoutVars>
          <dgm:chMax val="7"/>
          <dgm:dir/>
          <dgm:resizeHandles val="exact"/>
        </dgm:presLayoutVars>
      </dgm:prSet>
      <dgm:spPr/>
    </dgm:pt>
    <dgm:pt modelId="{C103F93F-2773-488C-A24C-3EBA77B102F5}" type="pres">
      <dgm:prSet presAssocID="{FBA843D0-70AB-4772-AFA4-BA3FB50DAEA9}" presName="circ1" presStyleLbl="vennNode1" presStyleIdx="0" presStyleCnt="2"/>
      <dgm:spPr/>
      <dgm:t>
        <a:bodyPr/>
        <a:lstStyle/>
        <a:p>
          <a:endParaRPr lang="en-US"/>
        </a:p>
      </dgm:t>
    </dgm:pt>
    <dgm:pt modelId="{5748A695-3FCE-4A8F-A587-E9423C4B1F79}" type="pres">
      <dgm:prSet presAssocID="{FBA843D0-70AB-4772-AFA4-BA3FB50DAEA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9D037B-EE81-4B08-A3AF-7C0EB6D74765}" type="pres">
      <dgm:prSet presAssocID="{E84D4D63-AB85-4EAC-A314-C49D53438947}" presName="circ2" presStyleLbl="vennNode1" presStyleIdx="1" presStyleCnt="2"/>
      <dgm:spPr/>
      <dgm:t>
        <a:bodyPr/>
        <a:lstStyle/>
        <a:p>
          <a:endParaRPr lang="en-US"/>
        </a:p>
      </dgm:t>
    </dgm:pt>
    <dgm:pt modelId="{2909336A-AA62-4400-A6F0-8C1C730A250A}" type="pres">
      <dgm:prSet presAssocID="{E84D4D63-AB85-4EAC-A314-C49D5343894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E55B6B-5C9E-4473-BBF1-43EA9A89385A}" type="presOf" srcId="{FBA843D0-70AB-4772-AFA4-BA3FB50DAEA9}" destId="{C103F93F-2773-488C-A24C-3EBA77B102F5}" srcOrd="0" destOrd="0" presId="urn:microsoft.com/office/officeart/2005/8/layout/venn1"/>
    <dgm:cxn modelId="{F7FD1150-199A-4851-A576-E9032715F4B1}" type="presOf" srcId="{1F560900-09D5-4DB9-AB22-0134291D949B}" destId="{D568411D-9EB3-42DD-ACD8-5D444B4C9EB8}" srcOrd="0" destOrd="0" presId="urn:microsoft.com/office/officeart/2005/8/layout/venn1"/>
    <dgm:cxn modelId="{FD62E39F-2126-4105-9C2B-80B865A891D7}" srcId="{1F560900-09D5-4DB9-AB22-0134291D949B}" destId="{E84D4D63-AB85-4EAC-A314-C49D53438947}" srcOrd="1" destOrd="0" parTransId="{FE9B5A47-A581-431C-9FA3-822753D350B2}" sibTransId="{215CCB0C-26FF-43C6-89CF-A99213D1255C}"/>
    <dgm:cxn modelId="{E22857AE-18BB-49A4-A765-564FD59315CC}" srcId="{1F560900-09D5-4DB9-AB22-0134291D949B}" destId="{FBA843D0-70AB-4772-AFA4-BA3FB50DAEA9}" srcOrd="0" destOrd="0" parTransId="{B1BD935B-57A2-4A7F-AE21-45CF4A6345A7}" sibTransId="{4EE06CA9-08C9-4739-BFF8-E6CF328B91CD}"/>
    <dgm:cxn modelId="{92213B63-1F1D-4704-B2BB-B14A104E7BD3}" type="presOf" srcId="{E84D4D63-AB85-4EAC-A314-C49D53438947}" destId="{2909336A-AA62-4400-A6F0-8C1C730A250A}" srcOrd="1" destOrd="0" presId="urn:microsoft.com/office/officeart/2005/8/layout/venn1"/>
    <dgm:cxn modelId="{CAFCF661-C3E2-4478-B663-40A12305C2DE}" srcId="{E84D4D63-AB85-4EAC-A314-C49D53438947}" destId="{246C7EF7-43B8-4F42-8505-DF5B27476C14}" srcOrd="0" destOrd="0" parTransId="{D0E4A23D-5606-4646-B4D1-6FCF1A248127}" sibTransId="{FDAC8DE3-B041-4913-8412-0177F46850B6}"/>
    <dgm:cxn modelId="{65AEEE05-A1B8-4280-8B74-6DEE835C0619}" type="presOf" srcId="{246C7EF7-43B8-4F42-8505-DF5B27476C14}" destId="{7D9D037B-EE81-4B08-A3AF-7C0EB6D74765}" srcOrd="0" destOrd="1" presId="urn:microsoft.com/office/officeart/2005/8/layout/venn1"/>
    <dgm:cxn modelId="{E1F9CF6B-D944-4FDE-8CC1-1A836D115D43}" type="presOf" srcId="{E84D4D63-AB85-4EAC-A314-C49D53438947}" destId="{7D9D037B-EE81-4B08-A3AF-7C0EB6D74765}" srcOrd="0" destOrd="0" presId="urn:microsoft.com/office/officeart/2005/8/layout/venn1"/>
    <dgm:cxn modelId="{EEB24E8A-0467-4B3E-9715-3EF73E26F70A}" type="presOf" srcId="{246C7EF7-43B8-4F42-8505-DF5B27476C14}" destId="{2909336A-AA62-4400-A6F0-8C1C730A250A}" srcOrd="1" destOrd="1" presId="urn:microsoft.com/office/officeart/2005/8/layout/venn1"/>
    <dgm:cxn modelId="{C5A7463E-4D76-4E57-BE21-1E030C0D4923}" type="presOf" srcId="{FBA843D0-70AB-4772-AFA4-BA3FB50DAEA9}" destId="{5748A695-3FCE-4A8F-A587-E9423C4B1F79}" srcOrd="1" destOrd="0" presId="urn:microsoft.com/office/officeart/2005/8/layout/venn1"/>
    <dgm:cxn modelId="{892149FB-2A33-4917-B232-A7E4B13E9110}" type="presParOf" srcId="{D568411D-9EB3-42DD-ACD8-5D444B4C9EB8}" destId="{C103F93F-2773-488C-A24C-3EBA77B102F5}" srcOrd="0" destOrd="0" presId="urn:microsoft.com/office/officeart/2005/8/layout/venn1"/>
    <dgm:cxn modelId="{EFAA9E67-171A-4F4E-A23F-BECB4684DE67}" type="presParOf" srcId="{D568411D-9EB3-42DD-ACD8-5D444B4C9EB8}" destId="{5748A695-3FCE-4A8F-A587-E9423C4B1F79}" srcOrd="1" destOrd="0" presId="urn:microsoft.com/office/officeart/2005/8/layout/venn1"/>
    <dgm:cxn modelId="{E75D9ED2-B411-428D-9120-AFA43A6BA5A3}" type="presParOf" srcId="{D568411D-9EB3-42DD-ACD8-5D444B4C9EB8}" destId="{7D9D037B-EE81-4B08-A3AF-7C0EB6D74765}" srcOrd="2" destOrd="0" presId="urn:microsoft.com/office/officeart/2005/8/layout/venn1"/>
    <dgm:cxn modelId="{67F44374-4400-41F6-BC33-AFF93FA51F82}" type="presParOf" srcId="{D568411D-9EB3-42DD-ACD8-5D444B4C9EB8}" destId="{2909336A-AA62-4400-A6F0-8C1C730A250A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BC0453-3DF6-4B4C-9E4D-3480323E6884}" type="doc">
      <dgm:prSet loTypeId="urn:microsoft.com/office/officeart/2005/8/layout/cycle3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FE2F7C2-696E-4B4E-B2B2-6675352D4D34}">
      <dgm:prSet phldrT="[Text]"/>
      <dgm:spPr/>
      <dgm:t>
        <a:bodyPr/>
        <a:lstStyle/>
        <a:p>
          <a:r>
            <a:rPr lang="en-US" dirty="0" smtClean="0"/>
            <a:t>PARTISIPAN PRAKTISI</a:t>
          </a:r>
          <a:endParaRPr lang="en-US" dirty="0"/>
        </a:p>
      </dgm:t>
    </dgm:pt>
    <dgm:pt modelId="{016D48BC-3549-4FFF-A0CE-93243DF46F26}" type="parTrans" cxnId="{19B669BD-5AF5-493C-8B91-609EBD7D3487}">
      <dgm:prSet/>
      <dgm:spPr/>
      <dgm:t>
        <a:bodyPr/>
        <a:lstStyle/>
        <a:p>
          <a:endParaRPr lang="en-US"/>
        </a:p>
      </dgm:t>
    </dgm:pt>
    <dgm:pt modelId="{9A073EF2-FDC1-4558-9B74-694BBF248ED7}" type="sibTrans" cxnId="{19B669BD-5AF5-493C-8B91-609EBD7D3487}">
      <dgm:prSet/>
      <dgm:spPr/>
      <dgm:t>
        <a:bodyPr/>
        <a:lstStyle/>
        <a:p>
          <a:endParaRPr lang="en-US"/>
        </a:p>
      </dgm:t>
    </dgm:pt>
    <dgm:pt modelId="{2346ADCF-7E5B-46FC-835B-F8DCC1F59442}">
      <dgm:prSet phldrT="[Text]"/>
      <dgm:spPr/>
      <dgm:t>
        <a:bodyPr/>
        <a:lstStyle/>
        <a:p>
          <a:r>
            <a:rPr lang="en-US" dirty="0" smtClean="0"/>
            <a:t>PARTISIPAN TEORETISI</a:t>
          </a:r>
          <a:endParaRPr lang="en-US" dirty="0"/>
        </a:p>
      </dgm:t>
    </dgm:pt>
    <dgm:pt modelId="{737AD9E8-9326-40CA-BA16-9F0C4FD4AF33}" type="parTrans" cxnId="{D8CDB0B4-F6B9-42F6-AD7F-78A9A97643BA}">
      <dgm:prSet/>
      <dgm:spPr/>
      <dgm:t>
        <a:bodyPr/>
        <a:lstStyle/>
        <a:p>
          <a:endParaRPr lang="en-US"/>
        </a:p>
      </dgm:t>
    </dgm:pt>
    <dgm:pt modelId="{1EF6F53E-C6FC-4703-9524-4D97B3F60A51}" type="sibTrans" cxnId="{D8CDB0B4-F6B9-42F6-AD7F-78A9A97643BA}">
      <dgm:prSet/>
      <dgm:spPr/>
      <dgm:t>
        <a:bodyPr/>
        <a:lstStyle/>
        <a:p>
          <a:endParaRPr lang="en-US"/>
        </a:p>
      </dgm:t>
    </dgm:pt>
    <dgm:pt modelId="{D5FD1DAD-1DB8-4735-82BD-6394536474B8}">
      <dgm:prSet phldrT="[Text]"/>
      <dgm:spPr/>
      <dgm:t>
        <a:bodyPr/>
        <a:lstStyle/>
        <a:p>
          <a:r>
            <a:rPr lang="en-US" dirty="0" smtClean="0"/>
            <a:t>PARTISIPAN SEKALIGUS PENGAMAT</a:t>
          </a:r>
          <a:endParaRPr lang="en-US" dirty="0"/>
        </a:p>
      </dgm:t>
    </dgm:pt>
    <dgm:pt modelId="{1B0974CA-44C7-45DD-A5AE-7D8B1A267CFF}" type="parTrans" cxnId="{9B14E7FB-5BC2-4FF4-B3AE-3BC3A967510B}">
      <dgm:prSet/>
      <dgm:spPr/>
      <dgm:t>
        <a:bodyPr/>
        <a:lstStyle/>
        <a:p>
          <a:endParaRPr lang="en-US"/>
        </a:p>
      </dgm:t>
    </dgm:pt>
    <dgm:pt modelId="{7E410667-C298-4776-A313-011FD28FB044}" type="sibTrans" cxnId="{9B14E7FB-5BC2-4FF4-B3AE-3BC3A967510B}">
      <dgm:prSet/>
      <dgm:spPr/>
      <dgm:t>
        <a:bodyPr/>
        <a:lstStyle/>
        <a:p>
          <a:endParaRPr lang="en-US"/>
        </a:p>
      </dgm:t>
    </dgm:pt>
    <dgm:pt modelId="{46AEBE8F-7821-46B6-B4FE-DC914E9C476A}">
      <dgm:prSet phldrT="[Text]"/>
      <dgm:spPr/>
      <dgm:t>
        <a:bodyPr/>
        <a:lstStyle/>
        <a:p>
          <a:r>
            <a:rPr lang="en-US" dirty="0" smtClean="0"/>
            <a:t>PENGAMAT</a:t>
          </a:r>
          <a:endParaRPr lang="en-US" dirty="0"/>
        </a:p>
      </dgm:t>
    </dgm:pt>
    <dgm:pt modelId="{1BFC2402-A44B-4F96-9766-96D33B1B5EC1}" type="parTrans" cxnId="{14507041-33F3-4856-96EC-A68243B8F58A}">
      <dgm:prSet/>
      <dgm:spPr/>
      <dgm:t>
        <a:bodyPr/>
        <a:lstStyle/>
        <a:p>
          <a:endParaRPr lang="en-US"/>
        </a:p>
      </dgm:t>
    </dgm:pt>
    <dgm:pt modelId="{C9CBB2B3-A24D-4BDB-8C50-17EACE8D5435}" type="sibTrans" cxnId="{14507041-33F3-4856-96EC-A68243B8F58A}">
      <dgm:prSet/>
      <dgm:spPr/>
      <dgm:t>
        <a:bodyPr/>
        <a:lstStyle/>
        <a:p>
          <a:endParaRPr lang="en-US"/>
        </a:p>
      </dgm:t>
    </dgm:pt>
    <dgm:pt modelId="{D53748AF-BB64-474A-AC1A-AD9E9A7873F0}">
      <dgm:prSet phldrT="[Text]"/>
      <dgm:spPr/>
      <dgm:t>
        <a:bodyPr/>
        <a:lstStyle/>
        <a:p>
          <a:endParaRPr lang="en-US"/>
        </a:p>
      </dgm:t>
    </dgm:pt>
    <dgm:pt modelId="{19649C29-8E77-44A3-AF2C-15A6888CD975}" type="parTrans" cxnId="{DE1EEE8C-06C5-4D93-8B02-ED8EE5484312}">
      <dgm:prSet/>
      <dgm:spPr/>
      <dgm:t>
        <a:bodyPr/>
        <a:lstStyle/>
        <a:p>
          <a:endParaRPr lang="en-US"/>
        </a:p>
      </dgm:t>
    </dgm:pt>
    <dgm:pt modelId="{1C6FB16F-7C94-4F0A-B8F6-01B69B98449D}" type="sibTrans" cxnId="{DE1EEE8C-06C5-4D93-8B02-ED8EE5484312}">
      <dgm:prSet/>
      <dgm:spPr/>
      <dgm:t>
        <a:bodyPr/>
        <a:lstStyle/>
        <a:p>
          <a:endParaRPr lang="en-US"/>
        </a:p>
      </dgm:t>
    </dgm:pt>
    <dgm:pt modelId="{2F93AA29-BAA8-41AE-9C03-17336BEB69CA}" type="pres">
      <dgm:prSet presAssocID="{85BC0453-3DF6-4B4C-9E4D-3480323E688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94ABE5-C17A-4AFC-8B90-9BC7747F5F0B}" type="pres">
      <dgm:prSet presAssocID="{85BC0453-3DF6-4B4C-9E4D-3480323E6884}" presName="cycle" presStyleCnt="0"/>
      <dgm:spPr/>
    </dgm:pt>
    <dgm:pt modelId="{DC7F5751-9455-4AC8-896C-84B7F9660C41}" type="pres">
      <dgm:prSet presAssocID="{4FE2F7C2-696E-4B4E-B2B2-6675352D4D34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66602A-C823-4CC7-9451-FD6985EE1F7B}" type="pres">
      <dgm:prSet presAssocID="{9A073EF2-FDC1-4558-9B74-694BBF248ED7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7D9BAA5B-8894-4C3F-83D1-728E2365D0AC}" type="pres">
      <dgm:prSet presAssocID="{2346ADCF-7E5B-46FC-835B-F8DCC1F59442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F35D54-73CC-4F6C-BAB0-A1B3F607B36D}" type="pres">
      <dgm:prSet presAssocID="{D5FD1DAD-1DB8-4735-82BD-6394536474B8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03BEE2-9BC1-498A-A275-77F78BC28F74}" type="pres">
      <dgm:prSet presAssocID="{46AEBE8F-7821-46B6-B4FE-DC914E9C476A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515E5D-9BD9-4CC4-9557-7995B2119C29}" type="presOf" srcId="{2346ADCF-7E5B-46FC-835B-F8DCC1F59442}" destId="{7D9BAA5B-8894-4C3F-83D1-728E2365D0AC}" srcOrd="0" destOrd="0" presId="urn:microsoft.com/office/officeart/2005/8/layout/cycle3"/>
    <dgm:cxn modelId="{0B563C7B-CC28-4908-BFD6-F0EFBA284815}" type="presOf" srcId="{9A073EF2-FDC1-4558-9B74-694BBF248ED7}" destId="{EF66602A-C823-4CC7-9451-FD6985EE1F7B}" srcOrd="0" destOrd="0" presId="urn:microsoft.com/office/officeart/2005/8/layout/cycle3"/>
    <dgm:cxn modelId="{14507041-33F3-4856-96EC-A68243B8F58A}" srcId="{85BC0453-3DF6-4B4C-9E4D-3480323E6884}" destId="{46AEBE8F-7821-46B6-B4FE-DC914E9C476A}" srcOrd="3" destOrd="0" parTransId="{1BFC2402-A44B-4F96-9766-96D33B1B5EC1}" sibTransId="{C9CBB2B3-A24D-4BDB-8C50-17EACE8D5435}"/>
    <dgm:cxn modelId="{9B14E7FB-5BC2-4FF4-B3AE-3BC3A967510B}" srcId="{85BC0453-3DF6-4B4C-9E4D-3480323E6884}" destId="{D5FD1DAD-1DB8-4735-82BD-6394536474B8}" srcOrd="2" destOrd="0" parTransId="{1B0974CA-44C7-45DD-A5AE-7D8B1A267CFF}" sibTransId="{7E410667-C298-4776-A313-011FD28FB044}"/>
    <dgm:cxn modelId="{8FDB15BB-2B65-48DC-B439-24C50E081370}" type="presOf" srcId="{85BC0453-3DF6-4B4C-9E4D-3480323E6884}" destId="{2F93AA29-BAA8-41AE-9C03-17336BEB69CA}" srcOrd="0" destOrd="0" presId="urn:microsoft.com/office/officeart/2005/8/layout/cycle3"/>
    <dgm:cxn modelId="{E5CB3F22-8923-48B8-8705-AC25304279BA}" type="presOf" srcId="{D53748AF-BB64-474A-AC1A-AD9E9A7873F0}" destId="{0203BEE2-9BC1-498A-A275-77F78BC28F74}" srcOrd="0" destOrd="1" presId="urn:microsoft.com/office/officeart/2005/8/layout/cycle3"/>
    <dgm:cxn modelId="{F2F4864B-E460-49FB-81A2-6B63AFCC9E35}" type="presOf" srcId="{D5FD1DAD-1DB8-4735-82BD-6394536474B8}" destId="{3DF35D54-73CC-4F6C-BAB0-A1B3F607B36D}" srcOrd="0" destOrd="0" presId="urn:microsoft.com/office/officeart/2005/8/layout/cycle3"/>
    <dgm:cxn modelId="{703E9F7A-DFFA-4DA8-9CFF-FB5A55FF7736}" type="presOf" srcId="{46AEBE8F-7821-46B6-B4FE-DC914E9C476A}" destId="{0203BEE2-9BC1-498A-A275-77F78BC28F74}" srcOrd="0" destOrd="0" presId="urn:microsoft.com/office/officeart/2005/8/layout/cycle3"/>
    <dgm:cxn modelId="{DE1EEE8C-06C5-4D93-8B02-ED8EE5484312}" srcId="{46AEBE8F-7821-46B6-B4FE-DC914E9C476A}" destId="{D53748AF-BB64-474A-AC1A-AD9E9A7873F0}" srcOrd="0" destOrd="0" parTransId="{19649C29-8E77-44A3-AF2C-15A6888CD975}" sibTransId="{1C6FB16F-7C94-4F0A-B8F6-01B69B98449D}"/>
    <dgm:cxn modelId="{19B669BD-5AF5-493C-8B91-609EBD7D3487}" srcId="{85BC0453-3DF6-4B4C-9E4D-3480323E6884}" destId="{4FE2F7C2-696E-4B4E-B2B2-6675352D4D34}" srcOrd="0" destOrd="0" parTransId="{016D48BC-3549-4FFF-A0CE-93243DF46F26}" sibTransId="{9A073EF2-FDC1-4558-9B74-694BBF248ED7}"/>
    <dgm:cxn modelId="{D8CDB0B4-F6B9-42F6-AD7F-78A9A97643BA}" srcId="{85BC0453-3DF6-4B4C-9E4D-3480323E6884}" destId="{2346ADCF-7E5B-46FC-835B-F8DCC1F59442}" srcOrd="1" destOrd="0" parTransId="{737AD9E8-9326-40CA-BA16-9F0C4FD4AF33}" sibTransId="{1EF6F53E-C6FC-4703-9524-4D97B3F60A51}"/>
    <dgm:cxn modelId="{91A5077B-A653-4F49-87CB-9374E06C2E13}" type="presOf" srcId="{4FE2F7C2-696E-4B4E-B2B2-6675352D4D34}" destId="{DC7F5751-9455-4AC8-896C-84B7F9660C41}" srcOrd="0" destOrd="0" presId="urn:microsoft.com/office/officeart/2005/8/layout/cycle3"/>
    <dgm:cxn modelId="{C2DB68CC-CBEB-4B17-9048-E83F053AB08C}" type="presParOf" srcId="{2F93AA29-BAA8-41AE-9C03-17336BEB69CA}" destId="{7894ABE5-C17A-4AFC-8B90-9BC7747F5F0B}" srcOrd="0" destOrd="0" presId="urn:microsoft.com/office/officeart/2005/8/layout/cycle3"/>
    <dgm:cxn modelId="{F4E28078-AFFD-4A31-A33A-72EBC9ACE447}" type="presParOf" srcId="{7894ABE5-C17A-4AFC-8B90-9BC7747F5F0B}" destId="{DC7F5751-9455-4AC8-896C-84B7F9660C41}" srcOrd="0" destOrd="0" presId="urn:microsoft.com/office/officeart/2005/8/layout/cycle3"/>
    <dgm:cxn modelId="{88304648-C119-4DD4-8819-097B803DEA14}" type="presParOf" srcId="{7894ABE5-C17A-4AFC-8B90-9BC7747F5F0B}" destId="{EF66602A-C823-4CC7-9451-FD6985EE1F7B}" srcOrd="1" destOrd="0" presId="urn:microsoft.com/office/officeart/2005/8/layout/cycle3"/>
    <dgm:cxn modelId="{47497DAF-E105-4EF4-9902-F5044909B3FE}" type="presParOf" srcId="{7894ABE5-C17A-4AFC-8B90-9BC7747F5F0B}" destId="{7D9BAA5B-8894-4C3F-83D1-728E2365D0AC}" srcOrd="2" destOrd="0" presId="urn:microsoft.com/office/officeart/2005/8/layout/cycle3"/>
    <dgm:cxn modelId="{98C7460F-0110-4E4C-934B-90028CA5615A}" type="presParOf" srcId="{7894ABE5-C17A-4AFC-8B90-9BC7747F5F0B}" destId="{3DF35D54-73CC-4F6C-BAB0-A1B3F607B36D}" srcOrd="3" destOrd="0" presId="urn:microsoft.com/office/officeart/2005/8/layout/cycle3"/>
    <dgm:cxn modelId="{7340701C-78BF-4D15-9424-ABCEBA492CBD}" type="presParOf" srcId="{7894ABE5-C17A-4AFC-8B90-9BC7747F5F0B}" destId="{0203BEE2-9BC1-498A-A275-77F78BC28F74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B17B2B-D76C-4A82-BE04-6037EA1F4AAF}" type="doc">
      <dgm:prSet loTypeId="urn:microsoft.com/office/officeart/2005/8/layout/pyramid1" loCatId="pyramid" qsTypeId="urn:microsoft.com/office/officeart/2005/8/quickstyle/simple1" qsCatId="simple" csTypeId="urn:microsoft.com/office/officeart/2005/8/colors/colorful5" csCatId="colorful" phldr="1"/>
      <dgm:spPr/>
    </dgm:pt>
    <dgm:pt modelId="{2E805CEF-B5F2-4FDB-BC1E-64E4CFC0D678}">
      <dgm:prSet phldrT="[Text]"/>
      <dgm:spPr/>
      <dgm:t>
        <a:bodyPr/>
        <a:lstStyle/>
        <a:p>
          <a:r>
            <a:rPr lang="en-US" dirty="0" smtClean="0"/>
            <a:t>FILSAFAT HUKUM</a:t>
          </a:r>
          <a:endParaRPr lang="en-US" dirty="0"/>
        </a:p>
      </dgm:t>
    </dgm:pt>
    <dgm:pt modelId="{4E2479D1-556B-4069-AABC-C55556130968}" type="parTrans" cxnId="{72A6BB43-7C83-4504-B630-FAFB0C9115F3}">
      <dgm:prSet/>
      <dgm:spPr/>
    </dgm:pt>
    <dgm:pt modelId="{A2F8AA6F-B09F-4817-AF96-5AACF09CBC70}" type="sibTrans" cxnId="{72A6BB43-7C83-4504-B630-FAFB0C9115F3}">
      <dgm:prSet/>
      <dgm:spPr/>
    </dgm:pt>
    <dgm:pt modelId="{013212FB-0640-4C3A-A6EA-965BD1B99B4A}">
      <dgm:prSet phldrT="[Text]"/>
      <dgm:spPr/>
      <dgm:t>
        <a:bodyPr/>
        <a:lstStyle/>
        <a:p>
          <a:r>
            <a:rPr lang="en-US" dirty="0" smtClean="0"/>
            <a:t>TEORI ILMU HUKUM</a:t>
          </a:r>
          <a:endParaRPr lang="en-US" dirty="0"/>
        </a:p>
      </dgm:t>
    </dgm:pt>
    <dgm:pt modelId="{5F9A7FF0-1C53-4B2E-8520-A760909B0327}" type="parTrans" cxnId="{3D15040D-7ECE-402F-AB32-65E8A377AF9A}">
      <dgm:prSet/>
      <dgm:spPr/>
    </dgm:pt>
    <dgm:pt modelId="{E36A7648-EA35-4BD5-9E2B-2D8B4A1BBA94}" type="sibTrans" cxnId="{3D15040D-7ECE-402F-AB32-65E8A377AF9A}">
      <dgm:prSet/>
      <dgm:spPr/>
    </dgm:pt>
    <dgm:pt modelId="{17465E51-A7BD-4DB7-B631-A91E9F50C238}">
      <dgm:prSet phldrT="[Text]"/>
      <dgm:spPr/>
      <dgm:t>
        <a:bodyPr/>
        <a:lstStyle/>
        <a:p>
          <a:r>
            <a:rPr lang="en-US" dirty="0" smtClean="0"/>
            <a:t>ILMU HUKUM</a:t>
          </a:r>
          <a:endParaRPr lang="en-US" dirty="0"/>
        </a:p>
      </dgm:t>
    </dgm:pt>
    <dgm:pt modelId="{ED8EA87B-7408-4992-BB9E-BCD5E33F76DE}" type="parTrans" cxnId="{70BD9F2D-2D71-45EF-855F-D5C6754DF42E}">
      <dgm:prSet/>
      <dgm:spPr/>
    </dgm:pt>
    <dgm:pt modelId="{008D5772-FB17-4D02-AE87-F14A65CAD00D}" type="sibTrans" cxnId="{70BD9F2D-2D71-45EF-855F-D5C6754DF42E}">
      <dgm:prSet/>
      <dgm:spPr/>
    </dgm:pt>
    <dgm:pt modelId="{B3950144-5056-45D7-BCD8-940E3426D184}" type="pres">
      <dgm:prSet presAssocID="{57B17B2B-D76C-4A82-BE04-6037EA1F4AAF}" presName="Name0" presStyleCnt="0">
        <dgm:presLayoutVars>
          <dgm:dir/>
          <dgm:animLvl val="lvl"/>
          <dgm:resizeHandles val="exact"/>
        </dgm:presLayoutVars>
      </dgm:prSet>
      <dgm:spPr/>
    </dgm:pt>
    <dgm:pt modelId="{E229F339-8785-4E58-B7DC-519163351B55}" type="pres">
      <dgm:prSet presAssocID="{2E805CEF-B5F2-4FDB-BC1E-64E4CFC0D678}" presName="Name8" presStyleCnt="0"/>
      <dgm:spPr/>
    </dgm:pt>
    <dgm:pt modelId="{1A971432-CAFF-4631-9D4F-D618098CF9FE}" type="pres">
      <dgm:prSet presAssocID="{2E805CEF-B5F2-4FDB-BC1E-64E4CFC0D678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1717F3-907C-4FDF-BAD4-D3DCD2918F44}" type="pres">
      <dgm:prSet presAssocID="{2E805CEF-B5F2-4FDB-BC1E-64E4CFC0D67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8D1628-73DC-4EB2-A2D2-306171E80756}" type="pres">
      <dgm:prSet presAssocID="{013212FB-0640-4C3A-A6EA-965BD1B99B4A}" presName="Name8" presStyleCnt="0"/>
      <dgm:spPr/>
    </dgm:pt>
    <dgm:pt modelId="{85B7662A-222D-48A1-89AC-67E9C3AB75F0}" type="pres">
      <dgm:prSet presAssocID="{013212FB-0640-4C3A-A6EA-965BD1B99B4A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0439C-677A-41E1-B077-7B54E1240561}" type="pres">
      <dgm:prSet presAssocID="{013212FB-0640-4C3A-A6EA-965BD1B99B4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59F0DF-27D2-4C04-8861-978AD800A980}" type="pres">
      <dgm:prSet presAssocID="{17465E51-A7BD-4DB7-B631-A91E9F50C238}" presName="Name8" presStyleCnt="0"/>
      <dgm:spPr/>
    </dgm:pt>
    <dgm:pt modelId="{582552A6-DE0B-487D-BE91-57D0A3B9595C}" type="pres">
      <dgm:prSet presAssocID="{17465E51-A7BD-4DB7-B631-A91E9F50C238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62195C-181C-48D5-B9CB-86F97DE08E54}" type="pres">
      <dgm:prSet presAssocID="{17465E51-A7BD-4DB7-B631-A91E9F50C23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655700-9B28-4776-8368-9981CF2B1F8F}" type="presOf" srcId="{013212FB-0640-4C3A-A6EA-965BD1B99B4A}" destId="{7AA0439C-677A-41E1-B077-7B54E1240561}" srcOrd="1" destOrd="0" presId="urn:microsoft.com/office/officeart/2005/8/layout/pyramid1"/>
    <dgm:cxn modelId="{72A6BB43-7C83-4504-B630-FAFB0C9115F3}" srcId="{57B17B2B-D76C-4A82-BE04-6037EA1F4AAF}" destId="{2E805CEF-B5F2-4FDB-BC1E-64E4CFC0D678}" srcOrd="0" destOrd="0" parTransId="{4E2479D1-556B-4069-AABC-C55556130968}" sibTransId="{A2F8AA6F-B09F-4817-AF96-5AACF09CBC70}"/>
    <dgm:cxn modelId="{48EF25AD-F29B-435E-8670-F0E56E8B5AA0}" type="presOf" srcId="{57B17B2B-D76C-4A82-BE04-6037EA1F4AAF}" destId="{B3950144-5056-45D7-BCD8-940E3426D184}" srcOrd="0" destOrd="0" presId="urn:microsoft.com/office/officeart/2005/8/layout/pyramid1"/>
    <dgm:cxn modelId="{71543C5D-57E3-4DE5-9D86-4757AE2D9754}" type="presOf" srcId="{013212FB-0640-4C3A-A6EA-965BD1B99B4A}" destId="{85B7662A-222D-48A1-89AC-67E9C3AB75F0}" srcOrd="0" destOrd="0" presId="urn:microsoft.com/office/officeart/2005/8/layout/pyramid1"/>
    <dgm:cxn modelId="{18EA4286-2562-46E2-8B68-939A79A3B5E1}" type="presOf" srcId="{17465E51-A7BD-4DB7-B631-A91E9F50C238}" destId="{B862195C-181C-48D5-B9CB-86F97DE08E54}" srcOrd="1" destOrd="0" presId="urn:microsoft.com/office/officeart/2005/8/layout/pyramid1"/>
    <dgm:cxn modelId="{70BD9F2D-2D71-45EF-855F-D5C6754DF42E}" srcId="{57B17B2B-D76C-4A82-BE04-6037EA1F4AAF}" destId="{17465E51-A7BD-4DB7-B631-A91E9F50C238}" srcOrd="2" destOrd="0" parTransId="{ED8EA87B-7408-4992-BB9E-BCD5E33F76DE}" sibTransId="{008D5772-FB17-4D02-AE87-F14A65CAD00D}"/>
    <dgm:cxn modelId="{BD8AECFC-73DB-4AAF-BC9C-1A5EFBB9AA8E}" type="presOf" srcId="{17465E51-A7BD-4DB7-B631-A91E9F50C238}" destId="{582552A6-DE0B-487D-BE91-57D0A3B9595C}" srcOrd="0" destOrd="0" presId="urn:microsoft.com/office/officeart/2005/8/layout/pyramid1"/>
    <dgm:cxn modelId="{7B7A0033-8752-4114-9EEF-CB76D88EA27A}" type="presOf" srcId="{2E805CEF-B5F2-4FDB-BC1E-64E4CFC0D678}" destId="{1A971432-CAFF-4631-9D4F-D618098CF9FE}" srcOrd="0" destOrd="0" presId="urn:microsoft.com/office/officeart/2005/8/layout/pyramid1"/>
    <dgm:cxn modelId="{3D15040D-7ECE-402F-AB32-65E8A377AF9A}" srcId="{57B17B2B-D76C-4A82-BE04-6037EA1F4AAF}" destId="{013212FB-0640-4C3A-A6EA-965BD1B99B4A}" srcOrd="1" destOrd="0" parTransId="{5F9A7FF0-1C53-4B2E-8520-A760909B0327}" sibTransId="{E36A7648-EA35-4BD5-9E2B-2D8B4A1BBA94}"/>
    <dgm:cxn modelId="{44A52E0E-5090-4F40-8351-D74DDB54FE5F}" type="presOf" srcId="{2E805CEF-B5F2-4FDB-BC1E-64E4CFC0D678}" destId="{D91717F3-907C-4FDF-BAD4-D3DCD2918F44}" srcOrd="1" destOrd="0" presId="urn:microsoft.com/office/officeart/2005/8/layout/pyramid1"/>
    <dgm:cxn modelId="{ECC98DBF-B4F4-40DC-9043-FFB081895D54}" type="presParOf" srcId="{B3950144-5056-45D7-BCD8-940E3426D184}" destId="{E229F339-8785-4E58-B7DC-519163351B55}" srcOrd="0" destOrd="0" presId="urn:microsoft.com/office/officeart/2005/8/layout/pyramid1"/>
    <dgm:cxn modelId="{8D16B0CE-0E52-4529-8261-69EC2833D027}" type="presParOf" srcId="{E229F339-8785-4E58-B7DC-519163351B55}" destId="{1A971432-CAFF-4631-9D4F-D618098CF9FE}" srcOrd="0" destOrd="0" presId="urn:microsoft.com/office/officeart/2005/8/layout/pyramid1"/>
    <dgm:cxn modelId="{EA48CF84-0E90-4F92-B531-4E3061636C71}" type="presParOf" srcId="{E229F339-8785-4E58-B7DC-519163351B55}" destId="{D91717F3-907C-4FDF-BAD4-D3DCD2918F44}" srcOrd="1" destOrd="0" presId="urn:microsoft.com/office/officeart/2005/8/layout/pyramid1"/>
    <dgm:cxn modelId="{9452781E-9A70-4F2F-9338-00EE2224A2E5}" type="presParOf" srcId="{B3950144-5056-45D7-BCD8-940E3426D184}" destId="{338D1628-73DC-4EB2-A2D2-306171E80756}" srcOrd="1" destOrd="0" presId="urn:microsoft.com/office/officeart/2005/8/layout/pyramid1"/>
    <dgm:cxn modelId="{82A4417D-EC35-484F-B83B-058B096FACEC}" type="presParOf" srcId="{338D1628-73DC-4EB2-A2D2-306171E80756}" destId="{85B7662A-222D-48A1-89AC-67E9C3AB75F0}" srcOrd="0" destOrd="0" presId="urn:microsoft.com/office/officeart/2005/8/layout/pyramid1"/>
    <dgm:cxn modelId="{06EE5056-7D3D-4CF7-A1A0-2BD1BFFF5855}" type="presParOf" srcId="{338D1628-73DC-4EB2-A2D2-306171E80756}" destId="{7AA0439C-677A-41E1-B077-7B54E1240561}" srcOrd="1" destOrd="0" presId="urn:microsoft.com/office/officeart/2005/8/layout/pyramid1"/>
    <dgm:cxn modelId="{590D35DA-6895-41B5-A609-EB74A330F8FB}" type="presParOf" srcId="{B3950144-5056-45D7-BCD8-940E3426D184}" destId="{6159F0DF-27D2-4C04-8861-978AD800A980}" srcOrd="2" destOrd="0" presId="urn:microsoft.com/office/officeart/2005/8/layout/pyramid1"/>
    <dgm:cxn modelId="{BD2839D5-2B81-4F8C-BA10-C0FAC098D94B}" type="presParOf" srcId="{6159F0DF-27D2-4C04-8861-978AD800A980}" destId="{582552A6-DE0B-487D-BE91-57D0A3B9595C}" srcOrd="0" destOrd="0" presId="urn:microsoft.com/office/officeart/2005/8/layout/pyramid1"/>
    <dgm:cxn modelId="{3E09A0E8-6C13-4D3F-813C-DB0B24B4C616}" type="presParOf" srcId="{6159F0DF-27D2-4C04-8861-978AD800A980}" destId="{B862195C-181C-48D5-B9CB-86F97DE08E54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A352F-6FE5-4B40-BD32-02C7CA336BB6}">
      <dsp:nvSpPr>
        <dsp:cNvPr id="0" name=""/>
        <dsp:cNvSpPr/>
      </dsp:nvSpPr>
      <dsp:spPr>
        <a:xfrm>
          <a:off x="0" y="681569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BDD0F7-6D38-49AE-BCFA-032C47A02C17}">
      <dsp:nvSpPr>
        <dsp:cNvPr id="0" name=""/>
        <dsp:cNvSpPr/>
      </dsp:nvSpPr>
      <dsp:spPr>
        <a:xfrm>
          <a:off x="411480" y="103977"/>
          <a:ext cx="5760720" cy="78423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HUKUM SEBAGAI PERINTAH PENGUASA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49763" y="142260"/>
        <a:ext cx="5684154" cy="707665"/>
      </dsp:txXfrm>
    </dsp:sp>
    <dsp:sp modelId="{3A9359EA-2805-4AFF-B8C9-280D3EAFE88B}">
      <dsp:nvSpPr>
        <dsp:cNvPr id="0" name=""/>
        <dsp:cNvSpPr/>
      </dsp:nvSpPr>
      <dsp:spPr>
        <a:xfrm>
          <a:off x="0" y="1646729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E7E381-E2F0-4103-9754-8C26037454D6}">
      <dsp:nvSpPr>
        <dsp:cNvPr id="0" name=""/>
        <dsp:cNvSpPr/>
      </dsp:nvSpPr>
      <dsp:spPr>
        <a:xfrm>
          <a:off x="411480" y="1109969"/>
          <a:ext cx="5760720" cy="743399"/>
        </a:xfrm>
        <a:prstGeom prst="round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HUKUM SEBAGAI ASAS KEBENARAN DAN KEADILAN YANG UNIVERSAL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47770" y="1146259"/>
        <a:ext cx="5688140" cy="670819"/>
      </dsp:txXfrm>
    </dsp:sp>
    <dsp:sp modelId="{C0F665B4-91B8-408E-9523-B7E2E9E064F3}">
      <dsp:nvSpPr>
        <dsp:cNvPr id="0" name=""/>
        <dsp:cNvSpPr/>
      </dsp:nvSpPr>
      <dsp:spPr>
        <a:xfrm>
          <a:off x="0" y="2611889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A181C9-7939-4EA9-9B76-A3AC084ECB01}">
      <dsp:nvSpPr>
        <dsp:cNvPr id="0" name=""/>
        <dsp:cNvSpPr/>
      </dsp:nvSpPr>
      <dsp:spPr>
        <a:xfrm>
          <a:off x="411480" y="2075129"/>
          <a:ext cx="5760720" cy="743399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HUKUM SEBAGAI PERILAKU MAKRO YANG AJEG DAN PARTIKULAR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47770" y="2111419"/>
        <a:ext cx="5688140" cy="670819"/>
      </dsp:txXfrm>
    </dsp:sp>
    <dsp:sp modelId="{F92E0491-94B5-4833-953A-4D65035BB29B}">
      <dsp:nvSpPr>
        <dsp:cNvPr id="0" name=""/>
        <dsp:cNvSpPr/>
      </dsp:nvSpPr>
      <dsp:spPr>
        <a:xfrm>
          <a:off x="0" y="3246929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ECC291-9C0D-4EB2-BD2B-01C4733BC04E}">
      <dsp:nvSpPr>
        <dsp:cNvPr id="0" name=""/>
        <dsp:cNvSpPr/>
      </dsp:nvSpPr>
      <dsp:spPr>
        <a:xfrm>
          <a:off x="411480" y="3040289"/>
          <a:ext cx="5760720" cy="413280"/>
        </a:xfrm>
        <a:prstGeom prst="roundRect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HUKUM SEBAGAI PUTUSAN HAKIM IN-CONCRETO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31655" y="3060464"/>
        <a:ext cx="5720370" cy="372930"/>
      </dsp:txXfrm>
    </dsp:sp>
    <dsp:sp modelId="{FC960D7B-7C55-4C09-824E-94205EA251C1}">
      <dsp:nvSpPr>
        <dsp:cNvPr id="0" name=""/>
        <dsp:cNvSpPr/>
      </dsp:nvSpPr>
      <dsp:spPr>
        <a:xfrm>
          <a:off x="0" y="4069185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482AFF-A481-4965-A51A-FDC135D2CD79}">
      <dsp:nvSpPr>
        <dsp:cNvPr id="0" name=""/>
        <dsp:cNvSpPr/>
      </dsp:nvSpPr>
      <dsp:spPr>
        <a:xfrm>
          <a:off x="411480" y="3675329"/>
          <a:ext cx="5760720" cy="600495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HUKUM SEBAGAI FAKTA-FAKTA PERILAKU MASYARAKAT DARI KASUS KONKRET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40794" y="3704643"/>
        <a:ext cx="5702092" cy="5418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3F93F-2773-488C-A24C-3EBA77B102F5}">
      <dsp:nvSpPr>
        <dsp:cNvPr id="0" name=""/>
        <dsp:cNvSpPr/>
      </dsp:nvSpPr>
      <dsp:spPr>
        <a:xfrm>
          <a:off x="242023" y="12310"/>
          <a:ext cx="4501341" cy="4501341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DISIPLIN</a:t>
          </a:r>
        </a:p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HUKUM</a:t>
          </a:r>
          <a:endParaRPr lang="en-US" sz="5900" kern="1200" dirty="0"/>
        </a:p>
      </dsp:txBody>
      <dsp:txXfrm>
        <a:off x="870589" y="543115"/>
        <a:ext cx="2595368" cy="3439731"/>
      </dsp:txXfrm>
    </dsp:sp>
    <dsp:sp modelId="{7D9D037B-EE81-4B08-A3AF-7C0EB6D74765}">
      <dsp:nvSpPr>
        <dsp:cNvPr id="0" name=""/>
        <dsp:cNvSpPr/>
      </dsp:nvSpPr>
      <dsp:spPr>
        <a:xfrm>
          <a:off x="3486234" y="12310"/>
          <a:ext cx="4501341" cy="4501341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DISIPLIN LAIN</a:t>
          </a:r>
          <a:endParaRPr lang="en-US" sz="5900" kern="1200" dirty="0"/>
        </a:p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600" kern="1200" dirty="0"/>
        </a:p>
      </dsp:txBody>
      <dsp:txXfrm>
        <a:off x="4763642" y="543115"/>
        <a:ext cx="2595368" cy="34397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6602A-C823-4CC7-9451-FD6985EE1F7B}">
      <dsp:nvSpPr>
        <dsp:cNvPr id="0" name=""/>
        <dsp:cNvSpPr/>
      </dsp:nvSpPr>
      <dsp:spPr>
        <a:xfrm>
          <a:off x="1951343" y="-105012"/>
          <a:ext cx="4326913" cy="4326913"/>
        </a:xfrm>
        <a:prstGeom prst="circularArrow">
          <a:avLst>
            <a:gd name="adj1" fmla="val 4668"/>
            <a:gd name="adj2" fmla="val 272909"/>
            <a:gd name="adj3" fmla="val 12891843"/>
            <a:gd name="adj4" fmla="val 17989748"/>
            <a:gd name="adj5" fmla="val 484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7F5751-9455-4AC8-896C-84B7F9660C41}">
      <dsp:nvSpPr>
        <dsp:cNvPr id="0" name=""/>
        <dsp:cNvSpPr/>
      </dsp:nvSpPr>
      <dsp:spPr>
        <a:xfrm>
          <a:off x="2696319" y="91"/>
          <a:ext cx="2836961" cy="14184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PARTISIPAN PRAKTISI</a:t>
          </a:r>
          <a:endParaRPr lang="en-US" sz="2500" kern="1200" dirty="0"/>
        </a:p>
      </dsp:txBody>
      <dsp:txXfrm>
        <a:off x="2765563" y="69335"/>
        <a:ext cx="2698473" cy="1279992"/>
      </dsp:txXfrm>
    </dsp:sp>
    <dsp:sp modelId="{7D9BAA5B-8894-4C3F-83D1-728E2365D0AC}">
      <dsp:nvSpPr>
        <dsp:cNvPr id="0" name=""/>
        <dsp:cNvSpPr/>
      </dsp:nvSpPr>
      <dsp:spPr>
        <a:xfrm>
          <a:off x="4249968" y="1553741"/>
          <a:ext cx="2836961" cy="1418480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PARTISIPAN TEORETISI</a:t>
          </a:r>
          <a:endParaRPr lang="en-US" sz="2500" kern="1200" dirty="0"/>
        </a:p>
      </dsp:txBody>
      <dsp:txXfrm>
        <a:off x="4319212" y="1622985"/>
        <a:ext cx="2698473" cy="1279992"/>
      </dsp:txXfrm>
    </dsp:sp>
    <dsp:sp modelId="{3DF35D54-73CC-4F6C-BAB0-A1B3F607B36D}">
      <dsp:nvSpPr>
        <dsp:cNvPr id="0" name=""/>
        <dsp:cNvSpPr/>
      </dsp:nvSpPr>
      <dsp:spPr>
        <a:xfrm>
          <a:off x="2696319" y="3107390"/>
          <a:ext cx="2836961" cy="1418480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PARTISIPAN SEKALIGUS PENGAMAT</a:t>
          </a:r>
          <a:endParaRPr lang="en-US" sz="2500" kern="1200" dirty="0"/>
        </a:p>
      </dsp:txBody>
      <dsp:txXfrm>
        <a:off x="2765563" y="3176634"/>
        <a:ext cx="2698473" cy="1279992"/>
      </dsp:txXfrm>
    </dsp:sp>
    <dsp:sp modelId="{0203BEE2-9BC1-498A-A275-77F78BC28F74}">
      <dsp:nvSpPr>
        <dsp:cNvPr id="0" name=""/>
        <dsp:cNvSpPr/>
      </dsp:nvSpPr>
      <dsp:spPr>
        <a:xfrm>
          <a:off x="1142669" y="1553741"/>
          <a:ext cx="2836961" cy="141848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PENGAMAT</a:t>
          </a:r>
          <a:endParaRPr lang="en-US" sz="25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/>
        </a:p>
      </dsp:txBody>
      <dsp:txXfrm>
        <a:off x="1211913" y="1622985"/>
        <a:ext cx="2698473" cy="12799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971432-CAFF-4631-9D4F-D618098CF9FE}">
      <dsp:nvSpPr>
        <dsp:cNvPr id="0" name=""/>
        <dsp:cNvSpPr/>
      </dsp:nvSpPr>
      <dsp:spPr>
        <a:xfrm>
          <a:off x="2743200" y="0"/>
          <a:ext cx="2743199" cy="1508654"/>
        </a:xfrm>
        <a:prstGeom prst="trapezoid">
          <a:avLst>
            <a:gd name="adj" fmla="val 9091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FILSAFAT HUKUM</a:t>
          </a:r>
          <a:endParaRPr lang="en-US" sz="4900" kern="1200" dirty="0"/>
        </a:p>
      </dsp:txBody>
      <dsp:txXfrm>
        <a:off x="2743200" y="0"/>
        <a:ext cx="2743199" cy="1508654"/>
      </dsp:txXfrm>
    </dsp:sp>
    <dsp:sp modelId="{85B7662A-222D-48A1-89AC-67E9C3AB75F0}">
      <dsp:nvSpPr>
        <dsp:cNvPr id="0" name=""/>
        <dsp:cNvSpPr/>
      </dsp:nvSpPr>
      <dsp:spPr>
        <a:xfrm>
          <a:off x="1371600" y="1508654"/>
          <a:ext cx="5486399" cy="1508654"/>
        </a:xfrm>
        <a:prstGeom prst="trapezoid">
          <a:avLst>
            <a:gd name="adj" fmla="val 90915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TEORI ILMU HUKUM</a:t>
          </a:r>
          <a:endParaRPr lang="en-US" sz="4900" kern="1200" dirty="0"/>
        </a:p>
      </dsp:txBody>
      <dsp:txXfrm>
        <a:off x="2331720" y="1508654"/>
        <a:ext cx="3566160" cy="1508654"/>
      </dsp:txXfrm>
    </dsp:sp>
    <dsp:sp modelId="{582552A6-DE0B-487D-BE91-57D0A3B9595C}">
      <dsp:nvSpPr>
        <dsp:cNvPr id="0" name=""/>
        <dsp:cNvSpPr/>
      </dsp:nvSpPr>
      <dsp:spPr>
        <a:xfrm>
          <a:off x="0" y="3017308"/>
          <a:ext cx="8229600" cy="1508654"/>
        </a:xfrm>
        <a:prstGeom prst="trapezoid">
          <a:avLst>
            <a:gd name="adj" fmla="val 90915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ILMU HUKUM</a:t>
          </a:r>
          <a:endParaRPr lang="en-US" sz="4900" kern="1200" dirty="0"/>
        </a:p>
      </dsp:txBody>
      <dsp:txXfrm>
        <a:off x="1440179" y="3017308"/>
        <a:ext cx="5349240" cy="1508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4098-5A7D-487F-98DA-ECB8F6679B7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A45A-08DA-4834-9B97-7DD1790A38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4098-5A7D-487F-98DA-ECB8F6679B7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A45A-08DA-4834-9B97-7DD1790A38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4098-5A7D-487F-98DA-ECB8F6679B7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A45A-08DA-4834-9B97-7DD1790A38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4098-5A7D-487F-98DA-ECB8F6679B7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A45A-08DA-4834-9B97-7DD1790A38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4098-5A7D-487F-98DA-ECB8F6679B7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A45A-08DA-4834-9B97-7DD1790A38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4098-5A7D-487F-98DA-ECB8F6679B7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A45A-08DA-4834-9B97-7DD1790A38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4098-5A7D-487F-98DA-ECB8F6679B7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A45A-08DA-4834-9B97-7DD1790A38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4098-5A7D-487F-98DA-ECB8F6679B7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A45A-08DA-4834-9B97-7DD1790A38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4098-5A7D-487F-98DA-ECB8F6679B7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A45A-08DA-4834-9B97-7DD1790A38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4098-5A7D-487F-98DA-ECB8F6679B7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A45A-08DA-4834-9B97-7DD1790A38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4098-5A7D-487F-98DA-ECB8F6679B7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A45A-08DA-4834-9B97-7DD1790A38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84098-5A7D-487F-98DA-ECB8F6679B7B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1A45A-08DA-4834-9B97-7DD1790A38E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2152650"/>
          </a:xfrm>
        </p:spPr>
        <p:txBody>
          <a:bodyPr>
            <a:normAutofit/>
          </a:bodyPr>
          <a:lstStyle/>
          <a:p>
            <a:r>
              <a:rPr lang="en-US" dirty="0" err="1" smtClean="0"/>
              <a:t>Pemetaan</a:t>
            </a:r>
            <a:r>
              <a:rPr lang="en-US" dirty="0" smtClean="0"/>
              <a:t> </a:t>
            </a:r>
            <a:r>
              <a:rPr lang="en-US" dirty="0" err="1" smtClean="0"/>
              <a:t>Aliran-Aliran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Konsekuensi</a:t>
            </a:r>
            <a:r>
              <a:rPr lang="en-US" dirty="0" smtClean="0"/>
              <a:t> </a:t>
            </a:r>
            <a:r>
              <a:rPr lang="en-US" dirty="0" err="1" smtClean="0"/>
              <a:t>Metodogisnya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tx1"/>
                </a:solidFill>
              </a:rPr>
              <a:t>Ringkasan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Tulisan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Shidarta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Oleh</a:t>
            </a:r>
            <a:r>
              <a:rPr lang="en-US" b="1" dirty="0" smtClean="0">
                <a:solidFill>
                  <a:schemeClr val="tx1"/>
                </a:solidFill>
              </a:rPr>
              <a:t> : </a:t>
            </a:r>
            <a:r>
              <a:rPr lang="en-US" b="1" dirty="0" err="1" smtClean="0">
                <a:solidFill>
                  <a:schemeClr val="tx1"/>
                </a:solidFill>
              </a:rPr>
              <a:t>Heru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Susetyo</a:t>
            </a:r>
            <a:r>
              <a:rPr lang="en-US" b="1" dirty="0" smtClean="0">
                <a:solidFill>
                  <a:schemeClr val="tx1"/>
                </a:solidFill>
              </a:rPr>
              <a:t>, SH. LL.M. </a:t>
            </a:r>
            <a:r>
              <a:rPr lang="en-US" b="1" dirty="0" err="1" smtClean="0">
                <a:solidFill>
                  <a:schemeClr val="tx1"/>
                </a:solidFill>
              </a:rPr>
              <a:t>M.Si</a:t>
            </a:r>
            <a:r>
              <a:rPr lang="en-US" b="1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Gejala</a:t>
            </a:r>
            <a:r>
              <a:rPr lang="en-US" dirty="0" smtClean="0"/>
              <a:t> </a:t>
            </a:r>
            <a:r>
              <a:rPr lang="en-US" dirty="0" err="1" smtClean="0"/>
              <a:t>Multifaset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PEMETAAN ALIRAN2 PEMIKIRAN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PERAN TERHADAP DISIPLIN HUKUM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 DISIPLIN HUKUM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Filsafat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Hukum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: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hakikat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merefleksikan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</a:t>
            </a:r>
            <a:r>
              <a:rPr lang="en-US" dirty="0" err="1" smtClean="0"/>
              <a:t>positifnya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Teori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Ilmu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Hukum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: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penjelasan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tersaji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yuridis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kenyataan</a:t>
            </a:r>
            <a:r>
              <a:rPr lang="en-US" dirty="0" smtClean="0"/>
              <a:t> </a:t>
            </a:r>
            <a:r>
              <a:rPr lang="en-US" dirty="0" err="1" smtClean="0"/>
              <a:t>kemasyarakatan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Ilmu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Hukum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: </a:t>
            </a:r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</a:t>
            </a:r>
            <a:r>
              <a:rPr lang="en-US" dirty="0" err="1" smtClean="0"/>
              <a:t>obyektif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(</a:t>
            </a:r>
            <a:r>
              <a:rPr lang="en-US" dirty="0" err="1" smtClean="0"/>
              <a:t>dogmatik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),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KONSEKUENSI METODOLOGISNYA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55626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85800"/>
                <a:gridCol w="2606040"/>
                <a:gridCol w="1645920"/>
                <a:gridCol w="1645920"/>
                <a:gridCol w="1645920"/>
              </a:tblGrid>
              <a:tr h="375643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NAMA ALIRAN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POSISI BERDIRI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LINGKUP</a:t>
                      </a:r>
                      <a:endParaRPr lang="en-US" dirty="0"/>
                    </a:p>
                  </a:txBody>
                  <a:tcPr/>
                </a:tc>
              </a:tr>
              <a:tr h="64837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POSITIVISME</a:t>
                      </a:r>
                      <a:r>
                        <a:rPr lang="en-US" baseline="0" dirty="0" smtClean="0"/>
                        <a:t> HUKUM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PARTISIPAN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DOKTRINAL-DEDUKTIF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PARTIKULAR</a:t>
                      </a:r>
                      <a:endParaRPr lang="en-US" dirty="0"/>
                    </a:p>
                  </a:txBody>
                  <a:tcPr/>
                </a:tc>
              </a:tr>
              <a:tr h="64837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ALIRAN HUKUM KODRAT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PARTISIPAN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DOKTRINAL-DEDUKTIF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UNIVERSAL</a:t>
                      </a:r>
                      <a:endParaRPr lang="en-US" dirty="0"/>
                    </a:p>
                  </a:txBody>
                  <a:tcPr/>
                </a:tc>
              </a:tr>
              <a:tr h="1481988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MAZHAB SEJARAH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PENGAMAT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DOKTRINAL-DEDUKTIF DAN NON</a:t>
                      </a:r>
                      <a:r>
                        <a:rPr lang="en-US" baseline="0" dirty="0" smtClean="0"/>
                        <a:t> DOKTRINAL-INDUKTIF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PARTIKULAR</a:t>
                      </a:r>
                      <a:endParaRPr lang="en-US" dirty="0"/>
                    </a:p>
                  </a:txBody>
                  <a:tcPr/>
                </a:tc>
              </a:tr>
              <a:tr h="1759861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SOCIOLOGICAL</a:t>
                      </a:r>
                      <a:r>
                        <a:rPr lang="en-US" baseline="0" dirty="0" smtClean="0"/>
                        <a:t> JURISPRUDENCE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PARTISIPAN SEKALIGUS PENGAMAT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DOKTRINAL-DEDUKTIF DAN NON</a:t>
                      </a:r>
                      <a:r>
                        <a:rPr lang="en-US" baseline="0" dirty="0" smtClean="0"/>
                        <a:t> DOKTRINAL-INDUKTIF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KASUISTIS</a:t>
                      </a:r>
                      <a:endParaRPr lang="en-US" dirty="0"/>
                    </a:p>
                  </a:txBody>
                  <a:tcPr/>
                </a:tc>
              </a:tr>
              <a:tr h="64837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REALISME</a:t>
                      </a:r>
                      <a:r>
                        <a:rPr lang="en-US" baseline="0" dirty="0" smtClean="0"/>
                        <a:t> HUKUM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PENGAMAT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NONDOKTRINAL-INDUKTIF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KASUISTIS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178</Words>
  <Application>Microsoft Office PowerPoint</Application>
  <PresentationFormat>On-screen Show (4:3)</PresentationFormat>
  <Paragraphs>57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Pemetaan Aliran-Aliran Hukum dan Konsekuensi Metodogisnya</vt:lpstr>
      <vt:lpstr>Hukum Sebagai Gejala Multifaset</vt:lpstr>
      <vt:lpstr>PEMETAAN ALIRAN2 PEMIKIRAN</vt:lpstr>
      <vt:lpstr>PERAN TERHADAP DISIPLIN HUKUM</vt:lpstr>
      <vt:lpstr>TUGAS DISIPLIN HUKUM</vt:lpstr>
      <vt:lpstr>PowerPoint Presentation</vt:lpstr>
      <vt:lpstr>KONSEKUENSI METODOLOGISNYA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Pemetaan Aliran-Aliran Hukum dan Konsekuensi Metodogisnya</dc:title>
  <dc:creator>user</dc:creator>
  <cp:lastModifiedBy>User</cp:lastModifiedBy>
  <cp:revision>7</cp:revision>
  <dcterms:created xsi:type="dcterms:W3CDTF">2011-10-18T09:14:09Z</dcterms:created>
  <dcterms:modified xsi:type="dcterms:W3CDTF">2012-04-23T05:31:05Z</dcterms:modified>
</cp:coreProperties>
</file>