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095F83B-5770-4691-B8C9-0DABB9E66583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18180FB-D176-4A2C-B62C-5EBA7FE7E84D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629400" cy="22098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Heru</a:t>
            </a:r>
            <a:r>
              <a:rPr lang="en-US" dirty="0" smtClean="0"/>
              <a:t> </a:t>
            </a:r>
            <a:r>
              <a:rPr lang="en-US" dirty="0" err="1" smtClean="0"/>
              <a:t>Susetyo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Taken From</a:t>
            </a:r>
          </a:p>
          <a:p>
            <a:r>
              <a:rPr lang="en-US" dirty="0" smtClean="0"/>
              <a:t>Basis </a:t>
            </a:r>
            <a:r>
              <a:rPr lang="en-US" dirty="0" err="1" smtClean="0"/>
              <a:t>susilo</a:t>
            </a:r>
            <a:r>
              <a:rPr lang="en-US" dirty="0" smtClean="0"/>
              <a:t>, 2007</a:t>
            </a:r>
          </a:p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/ </a:t>
            </a:r>
            <a:r>
              <a:rPr lang="en-US" dirty="0" err="1" smtClean="0"/>
              <a:t>Tesis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Prinsip-Prinsip</a:t>
            </a:r>
            <a:r>
              <a:rPr lang="en-US" dirty="0" smtClean="0"/>
              <a:t> </a:t>
            </a:r>
            <a:r>
              <a:rPr lang="en-US" dirty="0" err="1" smtClean="0"/>
              <a:t>Penulisan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Tesis</a:t>
            </a:r>
            <a:r>
              <a:rPr lang="en-US" dirty="0" smtClean="0"/>
              <a:t> </a:t>
            </a:r>
            <a:r>
              <a:rPr lang="en-US" dirty="0" err="1" smtClean="0"/>
              <a:t>bukanlah</a:t>
            </a:r>
            <a:r>
              <a:rPr lang="en-US" dirty="0" smtClean="0"/>
              <a:t> proposal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semata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Tesis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unsur-unsur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jujur</a:t>
            </a:r>
            <a:r>
              <a:rPr lang="en-US" dirty="0" smtClean="0"/>
              <a:t>, </a:t>
            </a:r>
            <a:r>
              <a:rPr lang="en-US" dirty="0" err="1" smtClean="0"/>
              <a:t>obyektif</a:t>
            </a:r>
            <a:r>
              <a:rPr lang="en-US" dirty="0" smtClean="0"/>
              <a:t>,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dikurangi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ditambah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Unsur-unsur</a:t>
            </a:r>
            <a:r>
              <a:rPr lang="en-US" dirty="0" smtClean="0"/>
              <a:t> yang </a:t>
            </a:r>
            <a:r>
              <a:rPr lang="en-US" dirty="0" err="1" smtClean="0"/>
              <a:t>dilaporkan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dibesar-besarkan</a:t>
            </a:r>
            <a:r>
              <a:rPr lang="en-US" dirty="0" smtClean="0"/>
              <a:t>.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melaporkan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penelitiannya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melaporkan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dihindari</a:t>
            </a:r>
            <a:r>
              <a:rPr lang="en-US" dirty="0" smtClean="0"/>
              <a:t> </a:t>
            </a:r>
            <a:r>
              <a:rPr lang="en-US" dirty="0" err="1" smtClean="0"/>
              <a:t>persuasi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yang </a:t>
            </a:r>
            <a:r>
              <a:rPr lang="en-US" dirty="0" err="1" smtClean="0"/>
              <a:t>dikemukakan</a:t>
            </a:r>
            <a:r>
              <a:rPr lang="en-US" dirty="0" smtClean="0"/>
              <a:t> </a:t>
            </a:r>
            <a:r>
              <a:rPr lang="en-US" dirty="0" err="1" smtClean="0"/>
              <a:t>peneliti</a:t>
            </a:r>
            <a:r>
              <a:rPr lang="en-US" dirty="0" smtClean="0"/>
              <a:t>. </a:t>
            </a:r>
            <a:r>
              <a:rPr lang="en-US" dirty="0" err="1" smtClean="0"/>
              <a:t>Peneliti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menyerah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tuntutan2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hipotesis</a:t>
            </a:r>
            <a:r>
              <a:rPr lang="en-US" dirty="0" smtClean="0"/>
              <a:t> 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memanipulasi</a:t>
            </a:r>
            <a:r>
              <a:rPr lang="en-US" dirty="0" smtClean="0"/>
              <a:t> data yang </a:t>
            </a:r>
            <a:r>
              <a:rPr lang="en-US" dirty="0" err="1" smtClean="0"/>
              <a:t>dilaporkan</a:t>
            </a:r>
            <a:r>
              <a:rPr lang="en-US" dirty="0" smtClean="0"/>
              <a:t>. 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 startAt="5"/>
            </a:pP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lugas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. </a:t>
            </a:r>
            <a:r>
              <a:rPr lang="en-US" dirty="0" err="1" smtClean="0"/>
              <a:t>Artinya</a:t>
            </a:r>
            <a:r>
              <a:rPr lang="en-US" dirty="0" smtClean="0"/>
              <a:t>,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baca</a:t>
            </a:r>
            <a:r>
              <a:rPr lang="en-US" dirty="0" smtClean="0"/>
              <a:t>, </a:t>
            </a:r>
            <a:r>
              <a:rPr lang="en-US" dirty="0" err="1" smtClean="0"/>
              <a:t>huruf</a:t>
            </a:r>
            <a:r>
              <a:rPr lang="en-US" dirty="0" smtClean="0"/>
              <a:t>, </a:t>
            </a:r>
            <a:r>
              <a:rPr lang="en-US" dirty="0" err="1" smtClean="0"/>
              <a:t>angka</a:t>
            </a:r>
            <a:r>
              <a:rPr lang="en-US" dirty="0" smtClean="0"/>
              <a:t>, </a:t>
            </a:r>
            <a:r>
              <a:rPr lang="en-US" dirty="0" err="1" smtClean="0"/>
              <a:t>kata</a:t>
            </a:r>
            <a:r>
              <a:rPr lang="en-US" dirty="0" smtClean="0"/>
              <a:t>,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paragraf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dipertanggungjawabkan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artinya</a:t>
            </a:r>
            <a:r>
              <a:rPr lang="en-US" dirty="0" smtClean="0"/>
              <a:t>. 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keperluan</a:t>
            </a:r>
            <a:r>
              <a:rPr lang="en-US" dirty="0" smtClean="0"/>
              <a:t> </a:t>
            </a:r>
            <a:r>
              <a:rPr lang="en-US" dirty="0" err="1" smtClean="0"/>
              <a:t>mengejar</a:t>
            </a:r>
            <a:r>
              <a:rPr lang="en-US" dirty="0" smtClean="0"/>
              <a:t> </a:t>
            </a:r>
            <a:r>
              <a:rPr lang="en-US" dirty="0" err="1" smtClean="0"/>
              <a:t>kejelasan</a:t>
            </a:r>
            <a:r>
              <a:rPr lang="en-US" dirty="0" smtClean="0"/>
              <a:t>,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menghindari</a:t>
            </a:r>
            <a:r>
              <a:rPr lang="en-US" dirty="0" smtClean="0"/>
              <a:t> kata2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,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konotasi</a:t>
            </a:r>
            <a:r>
              <a:rPr lang="en-US" dirty="0" smtClean="0"/>
              <a:t>, </a:t>
            </a:r>
            <a:r>
              <a:rPr lang="en-US" dirty="0" err="1" smtClean="0"/>
              <a:t>makna</a:t>
            </a:r>
            <a:r>
              <a:rPr lang="en-US" dirty="0" smtClean="0"/>
              <a:t> </a:t>
            </a:r>
            <a:r>
              <a:rPr lang="en-US" dirty="0" err="1" smtClean="0"/>
              <a:t>ganda</a:t>
            </a:r>
            <a:r>
              <a:rPr lang="en-US" dirty="0" smtClean="0"/>
              <a:t>, </a:t>
            </a:r>
            <a:r>
              <a:rPr lang="en-US" dirty="0" err="1" smtClean="0"/>
              <a:t>penghalusan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(</a:t>
            </a:r>
            <a:r>
              <a:rPr lang="en-US" dirty="0" err="1" smtClean="0"/>
              <a:t>euphemisme</a:t>
            </a:r>
            <a:r>
              <a:rPr lang="en-US" dirty="0" smtClean="0"/>
              <a:t>), </a:t>
            </a:r>
            <a:r>
              <a:rPr lang="en-US" dirty="0" err="1" smtClean="0"/>
              <a:t>pengerasan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(puffery)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metafora</a:t>
            </a:r>
            <a:r>
              <a:rPr lang="en-US" dirty="0" smtClean="0"/>
              <a:t>.</a:t>
            </a:r>
          </a:p>
          <a:p>
            <a:pPr marL="514350" indent="-514350">
              <a:buAutoNum type="arabicPeriod" startAt="5"/>
            </a:pP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singkat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padat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 startAt="5"/>
            </a:pP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taat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8.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peneliti</a:t>
            </a:r>
            <a:r>
              <a:rPr lang="en-US" dirty="0" smtClean="0"/>
              <a:t> lain,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kerangka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,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ditemukan</a:t>
            </a:r>
            <a:r>
              <a:rPr lang="en-US" dirty="0" smtClean="0"/>
              <a:t> data yang </a:t>
            </a:r>
            <a:r>
              <a:rPr lang="en-US" dirty="0" err="1" smtClean="0"/>
              <a:t>sama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9.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konsisten</a:t>
            </a:r>
            <a:r>
              <a:rPr lang="en-US" dirty="0" smtClean="0"/>
              <a:t>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cara2 </a:t>
            </a:r>
            <a:r>
              <a:rPr lang="en-US" dirty="0" err="1" smtClean="0"/>
              <a:t>menuliskan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yang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diakui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. Hal yang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konsistensi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Abstrak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Berisi</a:t>
            </a:r>
            <a:r>
              <a:rPr lang="en-US" dirty="0" smtClean="0"/>
              <a:t> </a:t>
            </a:r>
            <a:r>
              <a:rPr lang="en-US" dirty="0" err="1" smtClean="0"/>
              <a:t>uraian</a:t>
            </a:r>
            <a:r>
              <a:rPr lang="en-US" dirty="0" smtClean="0"/>
              <a:t> </a:t>
            </a:r>
            <a:r>
              <a:rPr lang="en-US" dirty="0" err="1" smtClean="0"/>
              <a:t>singkat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,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yang </a:t>
            </a:r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data.</a:t>
            </a:r>
          </a:p>
          <a:p>
            <a:r>
              <a:rPr lang="en-US" dirty="0" err="1" smtClean="0"/>
              <a:t>Abstrak</a:t>
            </a:r>
            <a:r>
              <a:rPr lang="en-US" dirty="0" smtClean="0"/>
              <a:t>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pembaca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persoalan</a:t>
            </a:r>
            <a:r>
              <a:rPr lang="en-US" dirty="0" smtClean="0"/>
              <a:t>,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data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Diharapkan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abstrak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pembaca</a:t>
            </a:r>
            <a:r>
              <a:rPr lang="en-US" dirty="0" smtClean="0"/>
              <a:t> yang </a:t>
            </a:r>
            <a:r>
              <a:rPr lang="en-US" dirty="0" err="1" smtClean="0"/>
              <a:t>tertarik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meneruskan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seksama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Masalah</a:t>
            </a:r>
            <a:r>
              <a:rPr lang="en-US" dirty="0" smtClean="0"/>
              <a:t> yang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dilaporkan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endParaRPr lang="en-US" dirty="0" smtClean="0"/>
          </a:p>
          <a:p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dijelaskan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akademik</a:t>
            </a:r>
            <a:r>
              <a:rPr lang="en-US" dirty="0" smtClean="0"/>
              <a:t>/ </a:t>
            </a:r>
            <a:r>
              <a:rPr lang="en-US" dirty="0" err="1" smtClean="0"/>
              <a:t>teoretisnya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Tinjauan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Tinjauan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 </a:t>
            </a:r>
            <a:r>
              <a:rPr lang="en-US" dirty="0" err="1" smtClean="0"/>
              <a:t>berisi</a:t>
            </a:r>
            <a:r>
              <a:rPr lang="en-US" dirty="0" smtClean="0"/>
              <a:t> </a:t>
            </a:r>
            <a:r>
              <a:rPr lang="en-US" dirty="0" err="1" smtClean="0"/>
              <a:t>uraian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penelitian2 </a:t>
            </a:r>
            <a:r>
              <a:rPr lang="en-US" dirty="0" err="1" smtClean="0"/>
              <a:t>sebelumnya</a:t>
            </a:r>
            <a:r>
              <a:rPr lang="en-US" dirty="0" smtClean="0"/>
              <a:t>,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serupa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hasilnya</a:t>
            </a:r>
            <a:r>
              <a:rPr lang="en-US" dirty="0" smtClean="0"/>
              <a:t> </a:t>
            </a:r>
            <a:r>
              <a:rPr lang="en-US" dirty="0" err="1" smtClean="0"/>
              <a:t>haruslah</a:t>
            </a:r>
            <a:r>
              <a:rPr lang="en-US" dirty="0" smtClean="0"/>
              <a:t> </a:t>
            </a:r>
            <a:r>
              <a:rPr lang="en-US" dirty="0" err="1" smtClean="0"/>
              <a:t>ditempatkan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 body of knowledge-</a:t>
            </a:r>
            <a:r>
              <a:rPr lang="en-US" dirty="0" err="1" smtClean="0"/>
              <a:t>nya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Peneliti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Peneliti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meninjau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data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ditemukan</a:t>
            </a:r>
            <a:r>
              <a:rPr lang="en-US" dirty="0" smtClean="0"/>
              <a:t> </a:t>
            </a:r>
            <a:r>
              <a:rPr lang="en-US" dirty="0" err="1" smtClean="0"/>
              <a:t>sebelumnya</a:t>
            </a:r>
            <a:r>
              <a:rPr lang="en-US" dirty="0" smtClean="0"/>
              <a:t>, faktor2 yang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diperhatikan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penelitian2 </a:t>
            </a:r>
            <a:r>
              <a:rPr lang="en-US" dirty="0" err="1" smtClean="0"/>
              <a:t>sebelumnya</a:t>
            </a:r>
            <a:r>
              <a:rPr lang="en-US" dirty="0" smtClean="0"/>
              <a:t>, kekuatan2 </a:t>
            </a:r>
            <a:r>
              <a:rPr lang="en-US" dirty="0" err="1" smtClean="0"/>
              <a:t>dan</a:t>
            </a:r>
            <a:r>
              <a:rPr lang="en-US" dirty="0" smtClean="0"/>
              <a:t> kelemahan2 </a:t>
            </a:r>
            <a:r>
              <a:rPr lang="en-US" dirty="0" err="1" smtClean="0"/>
              <a:t>logika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 </a:t>
            </a:r>
            <a:r>
              <a:rPr lang="en-US" dirty="0" err="1" smtClean="0"/>
              <a:t>dalam</a:t>
            </a:r>
            <a:r>
              <a:rPr lang="en-US" dirty="0" smtClean="0"/>
              <a:t> penelitian2 </a:t>
            </a:r>
            <a:r>
              <a:rPr lang="en-US" dirty="0" err="1" smtClean="0"/>
              <a:t>sebelumnya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persetujuan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ketidaksetujuan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penelitian2 </a:t>
            </a:r>
            <a:r>
              <a:rPr lang="en-US" dirty="0" err="1" smtClean="0"/>
              <a:t>sebelumnya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Temuan-temuan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kesimpulan2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frustasi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kerangka</a:t>
            </a:r>
            <a:r>
              <a:rPr lang="en-US" dirty="0" smtClean="0"/>
              <a:t> </a:t>
            </a:r>
            <a:r>
              <a:rPr lang="en-US" dirty="0" err="1" smtClean="0"/>
              <a:t>teoritis</a:t>
            </a:r>
            <a:r>
              <a:rPr lang="en-US" dirty="0" smtClean="0"/>
              <a:t>,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, </a:t>
            </a:r>
            <a:r>
              <a:rPr lang="en-US" dirty="0" err="1" smtClean="0"/>
              <a:t>metode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teknik2 </a:t>
            </a:r>
            <a:r>
              <a:rPr lang="en-US" dirty="0" err="1" smtClean="0"/>
              <a:t>memperoleh</a:t>
            </a:r>
            <a:r>
              <a:rPr lang="en-US" dirty="0" smtClean="0"/>
              <a:t> temuan2nya.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Presentasi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data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terintegrasikan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yang </a:t>
            </a:r>
            <a:r>
              <a:rPr lang="en-US" dirty="0" err="1" smtClean="0"/>
              <a:t>logis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Pembaca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membedakan</a:t>
            </a:r>
            <a:r>
              <a:rPr lang="en-US" dirty="0" smtClean="0"/>
              <a:t> temuan2 data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temuan2 data </a:t>
            </a:r>
            <a:r>
              <a:rPr lang="en-US" dirty="0" err="1" smtClean="0"/>
              <a:t>itu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Pengorganisasiannya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menempatkan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data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bergantian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menempatkan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temuan-temuan</a:t>
            </a:r>
            <a:r>
              <a:rPr lang="en-US" dirty="0" smtClean="0"/>
              <a:t> data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tersendiri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tersendiri</a:t>
            </a:r>
            <a:r>
              <a:rPr lang="en-US" dirty="0" smtClean="0"/>
              <a:t> pula.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Kesimpulan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Kesimpulan</a:t>
            </a:r>
            <a:r>
              <a:rPr lang="en-US" dirty="0" smtClean="0"/>
              <a:t> </a:t>
            </a:r>
            <a:r>
              <a:rPr lang="en-US" dirty="0" err="1" smtClean="0"/>
              <a:t>merangkum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ditampilkan</a:t>
            </a:r>
            <a:r>
              <a:rPr lang="en-US" dirty="0" smtClean="0"/>
              <a:t> </a:t>
            </a:r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rinci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ditampilkan</a:t>
            </a:r>
            <a:r>
              <a:rPr lang="en-US" dirty="0" smtClean="0"/>
              <a:t> temuan2 yang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(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)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data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hipotesis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Berisi</a:t>
            </a:r>
            <a:r>
              <a:rPr lang="en-US" dirty="0" smtClean="0"/>
              <a:t> </a:t>
            </a:r>
            <a:r>
              <a:rPr lang="en-US" dirty="0" err="1" smtClean="0"/>
              <a:t>pernyataan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ditemukan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yang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 </a:t>
            </a:r>
            <a:r>
              <a:rPr lang="en-US" dirty="0" err="1" smtClean="0"/>
              <a:t>kerangka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menyimpulkan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jangkauan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46</TotalTime>
  <Words>515</Words>
  <Application>Microsoft Office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Penulisan Laporan/ Tesis</vt:lpstr>
      <vt:lpstr>Prinsip-Prinsip Penulisan</vt:lpstr>
      <vt:lpstr>PowerPoint Presentation</vt:lpstr>
      <vt:lpstr>PowerPoint Presentation</vt:lpstr>
      <vt:lpstr>Abstrak</vt:lpstr>
      <vt:lpstr>Rumusan Masalah</vt:lpstr>
      <vt:lpstr>Tinjauan Pustaka</vt:lpstr>
      <vt:lpstr>Teori dan Metode yang Digunakan</vt:lpstr>
      <vt:lpstr>Temuan dan Interpretasi</vt:lpstr>
      <vt:lpstr>Kesimpulan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win7</dc:creator>
  <cp:lastModifiedBy>User</cp:lastModifiedBy>
  <cp:revision>11</cp:revision>
  <dcterms:created xsi:type="dcterms:W3CDTF">2011-05-09T23:10:03Z</dcterms:created>
  <dcterms:modified xsi:type="dcterms:W3CDTF">2012-04-23T05:24:25Z</dcterms:modified>
</cp:coreProperties>
</file>