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69" r:id="rId4"/>
    <p:sldId id="270" r:id="rId5"/>
    <p:sldId id="271" r:id="rId6"/>
    <p:sldId id="274" r:id="rId7"/>
    <p:sldId id="273" r:id="rId8"/>
    <p:sldId id="272" r:id="rId9"/>
    <p:sldId id="257" r:id="rId10"/>
    <p:sldId id="275" r:id="rId11"/>
    <p:sldId id="276" r:id="rId12"/>
    <p:sldId id="277" r:id="rId13"/>
    <p:sldId id="259" r:id="rId14"/>
    <p:sldId id="265" r:id="rId15"/>
    <p:sldId id="266" r:id="rId16"/>
    <p:sldId id="258" r:id="rId17"/>
    <p:sldId id="260" r:id="rId18"/>
    <p:sldId id="261" r:id="rId19"/>
    <p:sldId id="262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04431-A5F3-4288-956E-093F0FA11B31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4406D-378E-44FE-893E-F55F8C21357B}">
      <dgm:prSet phldrT="[Text]"/>
      <dgm:spPr/>
      <dgm:t>
        <a:bodyPr/>
        <a:lstStyle/>
        <a:p>
          <a:r>
            <a:rPr lang="en-US" dirty="0" err="1" smtClean="0"/>
            <a:t>Penelitian</a:t>
          </a:r>
          <a:r>
            <a:rPr lang="en-US" dirty="0" smtClean="0"/>
            <a:t> </a:t>
          </a:r>
          <a:r>
            <a:rPr lang="en-US" dirty="0" err="1" smtClean="0"/>
            <a:t>Hukum</a:t>
          </a:r>
          <a:endParaRPr lang="en-US" dirty="0"/>
        </a:p>
      </dgm:t>
    </dgm:pt>
    <dgm:pt modelId="{246E6BC6-2544-448D-8756-CD6970800B1B}" type="parTrans" cxnId="{1E987E35-3992-44FA-8135-3F9C55E1FBF6}">
      <dgm:prSet/>
      <dgm:spPr/>
      <dgm:t>
        <a:bodyPr/>
        <a:lstStyle/>
        <a:p>
          <a:endParaRPr lang="en-US"/>
        </a:p>
      </dgm:t>
    </dgm:pt>
    <dgm:pt modelId="{D38D0D76-F3AD-4D95-95D7-5E640BD9E86F}" type="sibTrans" cxnId="{1E987E35-3992-44FA-8135-3F9C55E1FBF6}">
      <dgm:prSet/>
      <dgm:spPr/>
      <dgm:t>
        <a:bodyPr/>
        <a:lstStyle/>
        <a:p>
          <a:endParaRPr lang="en-US"/>
        </a:p>
      </dgm:t>
    </dgm:pt>
    <dgm:pt modelId="{8061B9B1-4F5F-4CF0-B0D2-A0C7670E76B0}">
      <dgm:prSet phldrT="[Text]"/>
      <dgm:spPr/>
      <dgm:t>
        <a:bodyPr/>
        <a:lstStyle/>
        <a:p>
          <a:r>
            <a:rPr lang="en-US" dirty="0" err="1" smtClean="0"/>
            <a:t>Penelitian</a:t>
          </a:r>
          <a:r>
            <a:rPr lang="en-US" dirty="0" smtClean="0"/>
            <a:t> </a:t>
          </a:r>
          <a:r>
            <a:rPr lang="en-US" dirty="0" err="1" smtClean="0"/>
            <a:t>Sosial</a:t>
          </a:r>
          <a:endParaRPr lang="en-US" dirty="0"/>
        </a:p>
      </dgm:t>
    </dgm:pt>
    <dgm:pt modelId="{37DF283B-C273-49B1-A34C-B969EDB3C4FC}" type="parTrans" cxnId="{D512013A-1778-4ECE-9848-0544BAEDC808}">
      <dgm:prSet/>
      <dgm:spPr/>
      <dgm:t>
        <a:bodyPr/>
        <a:lstStyle/>
        <a:p>
          <a:endParaRPr lang="en-US"/>
        </a:p>
      </dgm:t>
    </dgm:pt>
    <dgm:pt modelId="{F8D3857A-A21C-47D5-B4E8-CE07A3191E19}" type="sibTrans" cxnId="{D512013A-1778-4ECE-9848-0544BAEDC808}">
      <dgm:prSet/>
      <dgm:spPr/>
      <dgm:t>
        <a:bodyPr/>
        <a:lstStyle/>
        <a:p>
          <a:endParaRPr lang="en-US"/>
        </a:p>
      </dgm:t>
    </dgm:pt>
    <dgm:pt modelId="{8D4B19B7-B308-40B8-B7FB-027B51EB7E1A}" type="pres">
      <dgm:prSet presAssocID="{50C04431-A5F3-4288-956E-093F0FA11B3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7993DB-28E5-4768-A1AB-95C45934027E}" type="pres">
      <dgm:prSet presAssocID="{70C4406D-378E-44FE-893E-F55F8C21357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7F06DD-E38C-4298-BA8A-A393E57A0C30}" type="pres">
      <dgm:prSet presAssocID="{8061B9B1-4F5F-4CF0-B0D2-A0C7670E76B0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48E9E7-A4B5-4E9D-B9FE-013EF86371C9}" type="presOf" srcId="{50C04431-A5F3-4288-956E-093F0FA11B31}" destId="{8D4B19B7-B308-40B8-B7FB-027B51EB7E1A}" srcOrd="0" destOrd="0" presId="urn:microsoft.com/office/officeart/2005/8/layout/arrow5"/>
    <dgm:cxn modelId="{1E987E35-3992-44FA-8135-3F9C55E1FBF6}" srcId="{50C04431-A5F3-4288-956E-093F0FA11B31}" destId="{70C4406D-378E-44FE-893E-F55F8C21357B}" srcOrd="0" destOrd="0" parTransId="{246E6BC6-2544-448D-8756-CD6970800B1B}" sibTransId="{D38D0D76-F3AD-4D95-95D7-5E640BD9E86F}"/>
    <dgm:cxn modelId="{D512013A-1778-4ECE-9848-0544BAEDC808}" srcId="{50C04431-A5F3-4288-956E-093F0FA11B31}" destId="{8061B9B1-4F5F-4CF0-B0D2-A0C7670E76B0}" srcOrd="1" destOrd="0" parTransId="{37DF283B-C273-49B1-A34C-B969EDB3C4FC}" sibTransId="{F8D3857A-A21C-47D5-B4E8-CE07A3191E19}"/>
    <dgm:cxn modelId="{83C77F04-8A3A-4990-9349-8F55FD4FD34C}" type="presOf" srcId="{8061B9B1-4F5F-4CF0-B0D2-A0C7670E76B0}" destId="{087F06DD-E38C-4298-BA8A-A393E57A0C30}" srcOrd="0" destOrd="0" presId="urn:microsoft.com/office/officeart/2005/8/layout/arrow5"/>
    <dgm:cxn modelId="{51AEF2E9-20E4-4C3E-A18E-D78BF0F29D70}" type="presOf" srcId="{70C4406D-378E-44FE-893E-F55F8C21357B}" destId="{757993DB-28E5-4768-A1AB-95C45934027E}" srcOrd="0" destOrd="0" presId="urn:microsoft.com/office/officeart/2005/8/layout/arrow5"/>
    <dgm:cxn modelId="{A1B787EB-E35D-4161-83BB-A095BF17539B}" type="presParOf" srcId="{8D4B19B7-B308-40B8-B7FB-027B51EB7E1A}" destId="{757993DB-28E5-4768-A1AB-95C45934027E}" srcOrd="0" destOrd="0" presId="urn:microsoft.com/office/officeart/2005/8/layout/arrow5"/>
    <dgm:cxn modelId="{A02BC71A-BB9E-40C7-B40E-D209B022FAD8}" type="presParOf" srcId="{8D4B19B7-B308-40B8-B7FB-027B51EB7E1A}" destId="{087F06DD-E38C-4298-BA8A-A393E57A0C3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BC5786-2B12-466A-8661-C46285AF89B9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913681E3-6F6D-46EE-8F12-5A4C476B99E2}">
      <dgm:prSet phldrT="[Text]"/>
      <dgm:spPr/>
      <dgm:t>
        <a:bodyPr/>
        <a:lstStyle/>
        <a:p>
          <a:r>
            <a:rPr lang="en-US" dirty="0" smtClean="0"/>
            <a:t>HUKUM</a:t>
          </a:r>
          <a:endParaRPr lang="en-US" dirty="0"/>
        </a:p>
      </dgm:t>
    </dgm:pt>
    <dgm:pt modelId="{14573223-A1BD-46C9-A562-E82FB06A1097}" type="parTrans" cxnId="{B2C9467D-D9EA-4916-B3E6-37E94A995204}">
      <dgm:prSet/>
      <dgm:spPr/>
      <dgm:t>
        <a:bodyPr/>
        <a:lstStyle/>
        <a:p>
          <a:endParaRPr lang="en-US"/>
        </a:p>
      </dgm:t>
    </dgm:pt>
    <dgm:pt modelId="{0D120229-6696-4FA4-BAC9-6A316BFA964E}" type="sibTrans" cxnId="{B2C9467D-D9EA-4916-B3E6-37E94A995204}">
      <dgm:prSet/>
      <dgm:spPr/>
      <dgm:t>
        <a:bodyPr/>
        <a:lstStyle/>
        <a:p>
          <a:endParaRPr lang="en-US"/>
        </a:p>
      </dgm:t>
    </dgm:pt>
    <dgm:pt modelId="{D4C11407-53E5-457A-B802-87B285936604}">
      <dgm:prSet phldrT="[Text]"/>
      <dgm:spPr/>
      <dgm:t>
        <a:bodyPr/>
        <a:lstStyle/>
        <a:p>
          <a:r>
            <a:rPr lang="en-US" dirty="0" smtClean="0"/>
            <a:t>SOSIAL</a:t>
          </a:r>
          <a:endParaRPr lang="en-US" dirty="0"/>
        </a:p>
      </dgm:t>
    </dgm:pt>
    <dgm:pt modelId="{EF8EFCFD-D53F-4AE7-9BE8-6D1DEB4F1DB5}" type="parTrans" cxnId="{264FC3B6-D97E-4CA7-9AC9-C63690461612}">
      <dgm:prSet/>
      <dgm:spPr/>
      <dgm:t>
        <a:bodyPr/>
        <a:lstStyle/>
        <a:p>
          <a:endParaRPr lang="en-US"/>
        </a:p>
      </dgm:t>
    </dgm:pt>
    <dgm:pt modelId="{938B1B6A-766F-4624-8798-0367E229F3F5}" type="sibTrans" cxnId="{264FC3B6-D97E-4CA7-9AC9-C63690461612}">
      <dgm:prSet/>
      <dgm:spPr/>
      <dgm:t>
        <a:bodyPr/>
        <a:lstStyle/>
        <a:p>
          <a:endParaRPr lang="en-US"/>
        </a:p>
      </dgm:t>
    </dgm:pt>
    <dgm:pt modelId="{B9934154-831F-4C7B-B71A-B2288DF74532}" type="pres">
      <dgm:prSet presAssocID="{64BC5786-2B12-466A-8661-C46285AF89B9}" presName="compositeShape" presStyleCnt="0">
        <dgm:presLayoutVars>
          <dgm:chMax val="7"/>
          <dgm:dir/>
          <dgm:resizeHandles val="exact"/>
        </dgm:presLayoutVars>
      </dgm:prSet>
      <dgm:spPr/>
    </dgm:pt>
    <dgm:pt modelId="{7E9FC312-A89D-4E28-B25B-3A7D0226537A}" type="pres">
      <dgm:prSet presAssocID="{913681E3-6F6D-46EE-8F12-5A4C476B99E2}" presName="circ1" presStyleLbl="vennNode1" presStyleIdx="0" presStyleCnt="2"/>
      <dgm:spPr/>
      <dgm:t>
        <a:bodyPr/>
        <a:lstStyle/>
        <a:p>
          <a:endParaRPr lang="en-US"/>
        </a:p>
      </dgm:t>
    </dgm:pt>
    <dgm:pt modelId="{EB9B0CAE-2C88-430C-A0BF-9808EECA0C7A}" type="pres">
      <dgm:prSet presAssocID="{913681E3-6F6D-46EE-8F12-5A4C476B99E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59412C-800E-40CA-95E2-F26D4C28472D}" type="pres">
      <dgm:prSet presAssocID="{D4C11407-53E5-457A-B802-87B285936604}" presName="circ2" presStyleLbl="vennNode1" presStyleIdx="1" presStyleCnt="2"/>
      <dgm:spPr/>
      <dgm:t>
        <a:bodyPr/>
        <a:lstStyle/>
        <a:p>
          <a:endParaRPr lang="en-US"/>
        </a:p>
      </dgm:t>
    </dgm:pt>
    <dgm:pt modelId="{5D2C527A-9A85-4363-8A00-D8E2C8EB271A}" type="pres">
      <dgm:prSet presAssocID="{D4C11407-53E5-457A-B802-87B28593660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0C9C0C-09DD-4E8F-A9DE-14C56F60D933}" type="presOf" srcId="{64BC5786-2B12-466A-8661-C46285AF89B9}" destId="{B9934154-831F-4C7B-B71A-B2288DF74532}" srcOrd="0" destOrd="0" presId="urn:microsoft.com/office/officeart/2005/8/layout/venn1"/>
    <dgm:cxn modelId="{5A8F19A7-C191-4DC6-AD3B-963BC6684B07}" type="presOf" srcId="{D4C11407-53E5-457A-B802-87B285936604}" destId="{5D2C527A-9A85-4363-8A00-D8E2C8EB271A}" srcOrd="1" destOrd="0" presId="urn:microsoft.com/office/officeart/2005/8/layout/venn1"/>
    <dgm:cxn modelId="{B2C9467D-D9EA-4916-B3E6-37E94A995204}" srcId="{64BC5786-2B12-466A-8661-C46285AF89B9}" destId="{913681E3-6F6D-46EE-8F12-5A4C476B99E2}" srcOrd="0" destOrd="0" parTransId="{14573223-A1BD-46C9-A562-E82FB06A1097}" sibTransId="{0D120229-6696-4FA4-BAC9-6A316BFA964E}"/>
    <dgm:cxn modelId="{5B96B3EF-B3E7-4BAF-B086-869F604F72E1}" type="presOf" srcId="{913681E3-6F6D-46EE-8F12-5A4C476B99E2}" destId="{7E9FC312-A89D-4E28-B25B-3A7D0226537A}" srcOrd="0" destOrd="0" presId="urn:microsoft.com/office/officeart/2005/8/layout/venn1"/>
    <dgm:cxn modelId="{B91669EC-B63B-4205-B635-57473D4E4218}" type="presOf" srcId="{D4C11407-53E5-457A-B802-87B285936604}" destId="{D559412C-800E-40CA-95E2-F26D4C28472D}" srcOrd="0" destOrd="0" presId="urn:microsoft.com/office/officeart/2005/8/layout/venn1"/>
    <dgm:cxn modelId="{5E322825-1220-46CA-A875-F9AF122C4D7C}" type="presOf" srcId="{913681E3-6F6D-46EE-8F12-5A4C476B99E2}" destId="{EB9B0CAE-2C88-430C-A0BF-9808EECA0C7A}" srcOrd="1" destOrd="0" presId="urn:microsoft.com/office/officeart/2005/8/layout/venn1"/>
    <dgm:cxn modelId="{264FC3B6-D97E-4CA7-9AC9-C63690461612}" srcId="{64BC5786-2B12-466A-8661-C46285AF89B9}" destId="{D4C11407-53E5-457A-B802-87B285936604}" srcOrd="1" destOrd="0" parTransId="{EF8EFCFD-D53F-4AE7-9BE8-6D1DEB4F1DB5}" sibTransId="{938B1B6A-766F-4624-8798-0367E229F3F5}"/>
    <dgm:cxn modelId="{07DCBA69-594B-4085-A81A-0A81C7863EEA}" type="presParOf" srcId="{B9934154-831F-4C7B-B71A-B2288DF74532}" destId="{7E9FC312-A89D-4E28-B25B-3A7D0226537A}" srcOrd="0" destOrd="0" presId="urn:microsoft.com/office/officeart/2005/8/layout/venn1"/>
    <dgm:cxn modelId="{FC9AF8C6-F495-47A9-A1A5-22AEDE1F96DE}" type="presParOf" srcId="{B9934154-831F-4C7B-B71A-B2288DF74532}" destId="{EB9B0CAE-2C88-430C-A0BF-9808EECA0C7A}" srcOrd="1" destOrd="0" presId="urn:microsoft.com/office/officeart/2005/8/layout/venn1"/>
    <dgm:cxn modelId="{E5347070-126D-43B8-B80C-35850481AD7B}" type="presParOf" srcId="{B9934154-831F-4C7B-B71A-B2288DF74532}" destId="{D559412C-800E-40CA-95E2-F26D4C28472D}" srcOrd="2" destOrd="0" presId="urn:microsoft.com/office/officeart/2005/8/layout/venn1"/>
    <dgm:cxn modelId="{4923B81E-43EA-4A5D-9675-0AF70D900985}" type="presParOf" srcId="{B9934154-831F-4C7B-B71A-B2288DF74532}" destId="{5D2C527A-9A85-4363-8A00-D8E2C8EB271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E66E84-481E-436C-8037-13FF1C7A1B4D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582F52-0527-44C6-A666-F279087F6B61}">
      <dgm:prSet phldrT="[Text]"/>
      <dgm:spPr/>
      <dgm:t>
        <a:bodyPr/>
        <a:lstStyle/>
        <a:p>
          <a:r>
            <a:rPr lang="en-US" dirty="0" smtClean="0"/>
            <a:t>SOSIAL</a:t>
          </a:r>
          <a:endParaRPr lang="en-US" dirty="0"/>
        </a:p>
      </dgm:t>
    </dgm:pt>
    <dgm:pt modelId="{497AC6D5-A8AF-4932-BDEA-9E493AEBBBB1}" type="parTrans" cxnId="{F9D306A0-B5F4-4290-8A81-8BCE63205DF0}">
      <dgm:prSet/>
      <dgm:spPr/>
      <dgm:t>
        <a:bodyPr/>
        <a:lstStyle/>
        <a:p>
          <a:endParaRPr lang="en-US"/>
        </a:p>
      </dgm:t>
    </dgm:pt>
    <dgm:pt modelId="{95DB7779-48DD-46E5-B60A-222B738EB57E}" type="sibTrans" cxnId="{F9D306A0-B5F4-4290-8A81-8BCE63205DF0}">
      <dgm:prSet/>
      <dgm:spPr/>
      <dgm:t>
        <a:bodyPr/>
        <a:lstStyle/>
        <a:p>
          <a:endParaRPr lang="en-US"/>
        </a:p>
      </dgm:t>
    </dgm:pt>
    <dgm:pt modelId="{1F8369B5-7553-42C9-9074-E5B23716DCE1}">
      <dgm:prSet phldrT="[Text]"/>
      <dgm:spPr/>
      <dgm:t>
        <a:bodyPr/>
        <a:lstStyle/>
        <a:p>
          <a:r>
            <a:rPr lang="en-US" dirty="0" smtClean="0"/>
            <a:t>HUKUM</a:t>
          </a:r>
          <a:endParaRPr lang="en-US" dirty="0"/>
        </a:p>
      </dgm:t>
    </dgm:pt>
    <dgm:pt modelId="{7AF6829E-DC1C-4351-AD3B-B144E28794A0}" type="parTrans" cxnId="{2DCD9549-9A69-4E65-BCE2-6E7BC70CB0C1}">
      <dgm:prSet/>
      <dgm:spPr/>
      <dgm:t>
        <a:bodyPr/>
        <a:lstStyle/>
        <a:p>
          <a:endParaRPr lang="en-US"/>
        </a:p>
      </dgm:t>
    </dgm:pt>
    <dgm:pt modelId="{4FED78DA-D91A-4A4D-A0FA-8958F7EF9AE3}" type="sibTrans" cxnId="{2DCD9549-9A69-4E65-BCE2-6E7BC70CB0C1}">
      <dgm:prSet/>
      <dgm:spPr/>
      <dgm:t>
        <a:bodyPr/>
        <a:lstStyle/>
        <a:p>
          <a:endParaRPr lang="en-US"/>
        </a:p>
      </dgm:t>
    </dgm:pt>
    <dgm:pt modelId="{CA816C87-D0D4-4A44-BBC9-3CABEA51D2EF}">
      <dgm:prSet phldrT="[Text]"/>
      <dgm:spPr/>
      <dgm:t>
        <a:bodyPr/>
        <a:lstStyle/>
        <a:p>
          <a:endParaRPr lang="en-US" dirty="0"/>
        </a:p>
      </dgm:t>
    </dgm:pt>
    <dgm:pt modelId="{6F4ABEF2-D8E9-4047-B257-9D996F1747B9}" type="parTrans" cxnId="{CFB35D4F-2CC9-4B79-9CA6-F06319A0DB0E}">
      <dgm:prSet/>
      <dgm:spPr/>
      <dgm:t>
        <a:bodyPr/>
        <a:lstStyle/>
        <a:p>
          <a:endParaRPr lang="en-US"/>
        </a:p>
      </dgm:t>
    </dgm:pt>
    <dgm:pt modelId="{D05C38B2-5F82-459F-AFB1-1A48BE193D4C}" type="sibTrans" cxnId="{CFB35D4F-2CC9-4B79-9CA6-F06319A0DB0E}">
      <dgm:prSet/>
      <dgm:spPr/>
      <dgm:t>
        <a:bodyPr/>
        <a:lstStyle/>
        <a:p>
          <a:endParaRPr lang="en-US"/>
        </a:p>
      </dgm:t>
    </dgm:pt>
    <dgm:pt modelId="{624159E2-3565-478D-A18C-831A302091F7}">
      <dgm:prSet phldrT="[Text]"/>
      <dgm:spPr/>
      <dgm:t>
        <a:bodyPr/>
        <a:lstStyle/>
        <a:p>
          <a:endParaRPr lang="en-US"/>
        </a:p>
      </dgm:t>
    </dgm:pt>
    <dgm:pt modelId="{1A02EE23-CFFC-4CF8-BA2F-36416410183F}" type="parTrans" cxnId="{97EA9986-3E8B-482F-9AC1-C4DF84572DD4}">
      <dgm:prSet/>
      <dgm:spPr/>
      <dgm:t>
        <a:bodyPr/>
        <a:lstStyle/>
        <a:p>
          <a:endParaRPr lang="en-US"/>
        </a:p>
      </dgm:t>
    </dgm:pt>
    <dgm:pt modelId="{09E9AC84-72EF-4E45-AA81-B44EA4470C16}" type="sibTrans" cxnId="{97EA9986-3E8B-482F-9AC1-C4DF84572DD4}">
      <dgm:prSet/>
      <dgm:spPr/>
      <dgm:t>
        <a:bodyPr/>
        <a:lstStyle/>
        <a:p>
          <a:endParaRPr lang="en-US"/>
        </a:p>
      </dgm:t>
    </dgm:pt>
    <dgm:pt modelId="{3F9FCA68-25FD-4479-9655-72415D9EFD2B}" type="pres">
      <dgm:prSet presAssocID="{A4E66E84-481E-436C-8037-13FF1C7A1B4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28F16C-80C7-4E74-8E31-26B90D99232D}" type="pres">
      <dgm:prSet presAssocID="{A4E66E84-481E-436C-8037-13FF1C7A1B4D}" presName="comp1" presStyleCnt="0"/>
      <dgm:spPr/>
    </dgm:pt>
    <dgm:pt modelId="{05BD8290-831A-4861-8747-2B75B6033FF6}" type="pres">
      <dgm:prSet presAssocID="{A4E66E84-481E-436C-8037-13FF1C7A1B4D}" presName="circle1" presStyleLbl="node1" presStyleIdx="0" presStyleCnt="2"/>
      <dgm:spPr/>
      <dgm:t>
        <a:bodyPr/>
        <a:lstStyle/>
        <a:p>
          <a:endParaRPr lang="en-US"/>
        </a:p>
      </dgm:t>
    </dgm:pt>
    <dgm:pt modelId="{C06F2CB6-C962-418F-90EE-2397EA34DE4D}" type="pres">
      <dgm:prSet presAssocID="{A4E66E84-481E-436C-8037-13FF1C7A1B4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5D299-7944-4632-A92F-2D1F7F542FBF}" type="pres">
      <dgm:prSet presAssocID="{A4E66E84-481E-436C-8037-13FF1C7A1B4D}" presName="comp2" presStyleCnt="0"/>
      <dgm:spPr/>
    </dgm:pt>
    <dgm:pt modelId="{6D11989B-861E-4A2C-9116-7BED2770985D}" type="pres">
      <dgm:prSet presAssocID="{A4E66E84-481E-436C-8037-13FF1C7A1B4D}" presName="circle2" presStyleLbl="node1" presStyleIdx="1" presStyleCnt="2"/>
      <dgm:spPr/>
      <dgm:t>
        <a:bodyPr/>
        <a:lstStyle/>
        <a:p>
          <a:endParaRPr lang="en-US"/>
        </a:p>
      </dgm:t>
    </dgm:pt>
    <dgm:pt modelId="{260F1102-FA8D-4082-9644-65D75E5FED70}" type="pres">
      <dgm:prSet presAssocID="{A4E66E84-481E-436C-8037-13FF1C7A1B4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9424E9-00BF-4CE1-B6AE-D5DB21F207BE}" type="presOf" srcId="{624159E2-3565-478D-A18C-831A302091F7}" destId="{6D11989B-861E-4A2C-9116-7BED2770985D}" srcOrd="0" destOrd="2" presId="urn:microsoft.com/office/officeart/2005/8/layout/venn2"/>
    <dgm:cxn modelId="{FB21BFDD-8EDD-48CA-A2B5-BDFC7215DF5A}" type="presOf" srcId="{12582F52-0527-44C6-A666-F279087F6B61}" destId="{05BD8290-831A-4861-8747-2B75B6033FF6}" srcOrd="0" destOrd="0" presId="urn:microsoft.com/office/officeart/2005/8/layout/venn2"/>
    <dgm:cxn modelId="{BC715C35-C6E5-4D4A-ABDD-A6C267D3C891}" type="presOf" srcId="{A4E66E84-481E-436C-8037-13FF1C7A1B4D}" destId="{3F9FCA68-25FD-4479-9655-72415D9EFD2B}" srcOrd="0" destOrd="0" presId="urn:microsoft.com/office/officeart/2005/8/layout/venn2"/>
    <dgm:cxn modelId="{D4D97087-029C-47C2-A13C-241625102FB4}" type="presOf" srcId="{CA816C87-D0D4-4A44-BBC9-3CABEA51D2EF}" destId="{260F1102-FA8D-4082-9644-65D75E5FED70}" srcOrd="1" destOrd="1" presId="urn:microsoft.com/office/officeart/2005/8/layout/venn2"/>
    <dgm:cxn modelId="{A21C03B4-BD48-433D-86EB-BC7DEE87FBCD}" type="presOf" srcId="{1F8369B5-7553-42C9-9074-E5B23716DCE1}" destId="{6D11989B-861E-4A2C-9116-7BED2770985D}" srcOrd="0" destOrd="0" presId="urn:microsoft.com/office/officeart/2005/8/layout/venn2"/>
    <dgm:cxn modelId="{105419AD-3BE4-479D-8474-72D6D03E85E1}" type="presOf" srcId="{624159E2-3565-478D-A18C-831A302091F7}" destId="{260F1102-FA8D-4082-9644-65D75E5FED70}" srcOrd="1" destOrd="2" presId="urn:microsoft.com/office/officeart/2005/8/layout/venn2"/>
    <dgm:cxn modelId="{921B7B0C-1C83-4316-A2CB-44FEEC218608}" type="presOf" srcId="{12582F52-0527-44C6-A666-F279087F6B61}" destId="{C06F2CB6-C962-418F-90EE-2397EA34DE4D}" srcOrd="1" destOrd="0" presId="urn:microsoft.com/office/officeart/2005/8/layout/venn2"/>
    <dgm:cxn modelId="{CFB35D4F-2CC9-4B79-9CA6-F06319A0DB0E}" srcId="{1F8369B5-7553-42C9-9074-E5B23716DCE1}" destId="{CA816C87-D0D4-4A44-BBC9-3CABEA51D2EF}" srcOrd="0" destOrd="0" parTransId="{6F4ABEF2-D8E9-4047-B257-9D996F1747B9}" sibTransId="{D05C38B2-5F82-459F-AFB1-1A48BE193D4C}"/>
    <dgm:cxn modelId="{97EA9986-3E8B-482F-9AC1-C4DF84572DD4}" srcId="{1F8369B5-7553-42C9-9074-E5B23716DCE1}" destId="{624159E2-3565-478D-A18C-831A302091F7}" srcOrd="1" destOrd="0" parTransId="{1A02EE23-CFFC-4CF8-BA2F-36416410183F}" sibTransId="{09E9AC84-72EF-4E45-AA81-B44EA4470C16}"/>
    <dgm:cxn modelId="{F9D306A0-B5F4-4290-8A81-8BCE63205DF0}" srcId="{A4E66E84-481E-436C-8037-13FF1C7A1B4D}" destId="{12582F52-0527-44C6-A666-F279087F6B61}" srcOrd="0" destOrd="0" parTransId="{497AC6D5-A8AF-4932-BDEA-9E493AEBBBB1}" sibTransId="{95DB7779-48DD-46E5-B60A-222B738EB57E}"/>
    <dgm:cxn modelId="{2DCD9549-9A69-4E65-BCE2-6E7BC70CB0C1}" srcId="{A4E66E84-481E-436C-8037-13FF1C7A1B4D}" destId="{1F8369B5-7553-42C9-9074-E5B23716DCE1}" srcOrd="1" destOrd="0" parTransId="{7AF6829E-DC1C-4351-AD3B-B144E28794A0}" sibTransId="{4FED78DA-D91A-4A4D-A0FA-8958F7EF9AE3}"/>
    <dgm:cxn modelId="{5A95D94F-2341-42E9-960E-85516A406A53}" type="presOf" srcId="{CA816C87-D0D4-4A44-BBC9-3CABEA51D2EF}" destId="{6D11989B-861E-4A2C-9116-7BED2770985D}" srcOrd="0" destOrd="1" presId="urn:microsoft.com/office/officeart/2005/8/layout/venn2"/>
    <dgm:cxn modelId="{DC246B98-1AA9-4E50-81A3-92BA44966C33}" type="presOf" srcId="{1F8369B5-7553-42C9-9074-E5B23716DCE1}" destId="{260F1102-FA8D-4082-9644-65D75E5FED70}" srcOrd="1" destOrd="0" presId="urn:microsoft.com/office/officeart/2005/8/layout/venn2"/>
    <dgm:cxn modelId="{7621F0CF-FDC3-49AE-8676-83571E9428C8}" type="presParOf" srcId="{3F9FCA68-25FD-4479-9655-72415D9EFD2B}" destId="{1E28F16C-80C7-4E74-8E31-26B90D99232D}" srcOrd="0" destOrd="0" presId="urn:microsoft.com/office/officeart/2005/8/layout/venn2"/>
    <dgm:cxn modelId="{E734DA3B-6104-4FF9-B8E2-08BBE88A285A}" type="presParOf" srcId="{1E28F16C-80C7-4E74-8E31-26B90D99232D}" destId="{05BD8290-831A-4861-8747-2B75B6033FF6}" srcOrd="0" destOrd="0" presId="urn:microsoft.com/office/officeart/2005/8/layout/venn2"/>
    <dgm:cxn modelId="{DD901C50-A914-4C53-89CB-E879E02909BB}" type="presParOf" srcId="{1E28F16C-80C7-4E74-8E31-26B90D99232D}" destId="{C06F2CB6-C962-418F-90EE-2397EA34DE4D}" srcOrd="1" destOrd="0" presId="urn:microsoft.com/office/officeart/2005/8/layout/venn2"/>
    <dgm:cxn modelId="{1EAB9DCE-E489-4EF8-8CB3-179396843C2B}" type="presParOf" srcId="{3F9FCA68-25FD-4479-9655-72415D9EFD2B}" destId="{A8E5D299-7944-4632-A92F-2D1F7F542FBF}" srcOrd="1" destOrd="0" presId="urn:microsoft.com/office/officeart/2005/8/layout/venn2"/>
    <dgm:cxn modelId="{8974F2EF-754A-4167-B461-60933973CDB4}" type="presParOf" srcId="{A8E5D299-7944-4632-A92F-2D1F7F542FBF}" destId="{6D11989B-861E-4A2C-9116-7BED2770985D}" srcOrd="0" destOrd="0" presId="urn:microsoft.com/office/officeart/2005/8/layout/venn2"/>
    <dgm:cxn modelId="{BC186C20-1D4B-426B-883E-AC183F7E7791}" type="presParOf" srcId="{A8E5D299-7944-4632-A92F-2D1F7F542FBF}" destId="{260F1102-FA8D-4082-9644-65D75E5FED7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7D6CC9-138E-4DC6-A62A-A163A0502044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619C4F3-4EC8-482F-80E4-901ED4E11D1F}">
      <dgm:prSet phldrT="[Text]"/>
      <dgm:spPr/>
      <dgm:t>
        <a:bodyPr/>
        <a:lstStyle/>
        <a:p>
          <a:r>
            <a:rPr lang="en-US" dirty="0" smtClean="0"/>
            <a:t>SOSIAL </a:t>
          </a:r>
          <a:endParaRPr lang="en-US" dirty="0"/>
        </a:p>
      </dgm:t>
    </dgm:pt>
    <dgm:pt modelId="{F1B6F7B4-6DEC-41C5-A827-B1D2129E3C51}" type="parTrans" cxnId="{D9B68696-1806-41F4-B337-A97FA55DF967}">
      <dgm:prSet/>
      <dgm:spPr/>
      <dgm:t>
        <a:bodyPr/>
        <a:lstStyle/>
        <a:p>
          <a:endParaRPr lang="en-US"/>
        </a:p>
      </dgm:t>
    </dgm:pt>
    <dgm:pt modelId="{F7A62383-DD88-4E03-A3F1-2E9D0834A0BA}" type="sibTrans" cxnId="{D9B68696-1806-41F4-B337-A97FA55DF967}">
      <dgm:prSet/>
      <dgm:spPr/>
      <dgm:t>
        <a:bodyPr/>
        <a:lstStyle/>
        <a:p>
          <a:endParaRPr lang="en-US"/>
        </a:p>
      </dgm:t>
    </dgm:pt>
    <dgm:pt modelId="{3879DE9A-BB78-4C67-93A5-C553D93B87EC}">
      <dgm:prSet phldrT="[Text]"/>
      <dgm:spPr/>
      <dgm:t>
        <a:bodyPr/>
        <a:lstStyle/>
        <a:p>
          <a:endParaRPr lang="en-US" dirty="0"/>
        </a:p>
      </dgm:t>
    </dgm:pt>
    <dgm:pt modelId="{0C24F819-F4F2-44AC-9389-1F8EF53A5145}" type="parTrans" cxnId="{1FB49575-B7DB-410A-BA9C-00E2F50D2A21}">
      <dgm:prSet/>
      <dgm:spPr/>
      <dgm:t>
        <a:bodyPr/>
        <a:lstStyle/>
        <a:p>
          <a:endParaRPr lang="en-US"/>
        </a:p>
      </dgm:t>
    </dgm:pt>
    <dgm:pt modelId="{847C241C-8251-488E-BBA2-A8FA75F75344}" type="sibTrans" cxnId="{1FB49575-B7DB-410A-BA9C-00E2F50D2A21}">
      <dgm:prSet/>
      <dgm:spPr/>
      <dgm:t>
        <a:bodyPr/>
        <a:lstStyle/>
        <a:p>
          <a:endParaRPr lang="en-US"/>
        </a:p>
      </dgm:t>
    </dgm:pt>
    <dgm:pt modelId="{FC96AD0C-FFC2-4AD0-A084-D9715FCAAA14}">
      <dgm:prSet phldrT="[Text]"/>
      <dgm:spPr/>
      <dgm:t>
        <a:bodyPr/>
        <a:lstStyle/>
        <a:p>
          <a:endParaRPr lang="en-US" dirty="0"/>
        </a:p>
      </dgm:t>
    </dgm:pt>
    <dgm:pt modelId="{72A7DFF3-5B57-4F25-92BB-2BC1279FDB8C}" type="parTrans" cxnId="{CE868949-3D13-4DD9-A3F9-091408DC4B06}">
      <dgm:prSet/>
      <dgm:spPr/>
      <dgm:t>
        <a:bodyPr/>
        <a:lstStyle/>
        <a:p>
          <a:endParaRPr lang="en-US"/>
        </a:p>
      </dgm:t>
    </dgm:pt>
    <dgm:pt modelId="{ABBE239F-1E6D-4F42-B1C1-7FBEF9218516}" type="sibTrans" cxnId="{CE868949-3D13-4DD9-A3F9-091408DC4B06}">
      <dgm:prSet/>
      <dgm:spPr/>
      <dgm:t>
        <a:bodyPr/>
        <a:lstStyle/>
        <a:p>
          <a:endParaRPr lang="en-US"/>
        </a:p>
      </dgm:t>
    </dgm:pt>
    <dgm:pt modelId="{0908D86F-BF83-403F-9EBD-67AF890CC09E}">
      <dgm:prSet phldrT="[Text]"/>
      <dgm:spPr/>
      <dgm:t>
        <a:bodyPr/>
        <a:lstStyle/>
        <a:p>
          <a:r>
            <a:rPr lang="en-US" dirty="0" smtClean="0"/>
            <a:t>HUKUM</a:t>
          </a:r>
          <a:endParaRPr lang="en-US" dirty="0"/>
        </a:p>
      </dgm:t>
    </dgm:pt>
    <dgm:pt modelId="{051F3DAB-88D8-4826-9639-A03884675323}" type="parTrans" cxnId="{35E04DA0-B394-44B7-BE02-70F78CC6F5A2}">
      <dgm:prSet/>
      <dgm:spPr/>
      <dgm:t>
        <a:bodyPr/>
        <a:lstStyle/>
        <a:p>
          <a:endParaRPr lang="en-US"/>
        </a:p>
      </dgm:t>
    </dgm:pt>
    <dgm:pt modelId="{8BE6BD30-DD1F-4167-A7B4-7B88DD5FDBA6}" type="sibTrans" cxnId="{35E04DA0-B394-44B7-BE02-70F78CC6F5A2}">
      <dgm:prSet/>
      <dgm:spPr/>
      <dgm:t>
        <a:bodyPr/>
        <a:lstStyle/>
        <a:p>
          <a:endParaRPr lang="en-US"/>
        </a:p>
      </dgm:t>
    </dgm:pt>
    <dgm:pt modelId="{E21E56B5-A550-49BE-B5C1-FB6F03D186DF}">
      <dgm:prSet phldrT="[Text]"/>
      <dgm:spPr/>
      <dgm:t>
        <a:bodyPr/>
        <a:lstStyle/>
        <a:p>
          <a:endParaRPr lang="en-US"/>
        </a:p>
      </dgm:t>
    </dgm:pt>
    <dgm:pt modelId="{AE281A62-812A-4146-854C-DB896122BF97}" type="parTrans" cxnId="{75F914C1-FD11-4E4D-86EC-5BB01C30CEBD}">
      <dgm:prSet/>
      <dgm:spPr/>
      <dgm:t>
        <a:bodyPr/>
        <a:lstStyle/>
        <a:p>
          <a:endParaRPr lang="en-US"/>
        </a:p>
      </dgm:t>
    </dgm:pt>
    <dgm:pt modelId="{A34087C3-AE9D-4947-93D4-C15E49EF2676}" type="sibTrans" cxnId="{75F914C1-FD11-4E4D-86EC-5BB01C30CEBD}">
      <dgm:prSet/>
      <dgm:spPr/>
      <dgm:t>
        <a:bodyPr/>
        <a:lstStyle/>
        <a:p>
          <a:endParaRPr lang="en-US"/>
        </a:p>
      </dgm:t>
    </dgm:pt>
    <dgm:pt modelId="{C82D298B-BFE1-4FA3-AA8A-976121778263}" type="pres">
      <dgm:prSet presAssocID="{FF7D6CC9-138E-4DC6-A62A-A163A05020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F1C887-6F6F-401D-9C47-051FCECCE479}" type="pres">
      <dgm:prSet presAssocID="{A619C4F3-4EC8-482F-80E4-901ED4E11D1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1727E8-73F1-4CC7-AC71-2083898D4F53}" type="pres">
      <dgm:prSet presAssocID="{F7A62383-DD88-4E03-A3F1-2E9D0834A0BA}" presName="sibTrans" presStyleCnt="0"/>
      <dgm:spPr/>
    </dgm:pt>
    <dgm:pt modelId="{80814C0F-6DAE-401A-9FCA-DCF9E7D2969A}" type="pres">
      <dgm:prSet presAssocID="{0908D86F-BF83-403F-9EBD-67AF890CC09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679417-0FE8-4479-A6C2-599C7486DCDD}" type="presOf" srcId="{FF7D6CC9-138E-4DC6-A62A-A163A0502044}" destId="{C82D298B-BFE1-4FA3-AA8A-976121778263}" srcOrd="0" destOrd="0" presId="urn:microsoft.com/office/officeart/2005/8/layout/default#1"/>
    <dgm:cxn modelId="{9AAE942D-8548-4173-A8E8-9CE069B417C0}" type="presOf" srcId="{FC96AD0C-FFC2-4AD0-A084-D9715FCAAA14}" destId="{69F1C887-6F6F-401D-9C47-051FCECCE479}" srcOrd="0" destOrd="2" presId="urn:microsoft.com/office/officeart/2005/8/layout/default#1"/>
    <dgm:cxn modelId="{CE868949-3D13-4DD9-A3F9-091408DC4B06}" srcId="{A619C4F3-4EC8-482F-80E4-901ED4E11D1F}" destId="{FC96AD0C-FFC2-4AD0-A084-D9715FCAAA14}" srcOrd="1" destOrd="0" parTransId="{72A7DFF3-5B57-4F25-92BB-2BC1279FDB8C}" sibTransId="{ABBE239F-1E6D-4F42-B1C1-7FBEF9218516}"/>
    <dgm:cxn modelId="{BB8E333C-0B6F-436D-9E17-6AE13AB4184B}" type="presOf" srcId="{A619C4F3-4EC8-482F-80E4-901ED4E11D1F}" destId="{69F1C887-6F6F-401D-9C47-051FCECCE479}" srcOrd="0" destOrd="0" presId="urn:microsoft.com/office/officeart/2005/8/layout/default#1"/>
    <dgm:cxn modelId="{1FB49575-B7DB-410A-BA9C-00E2F50D2A21}" srcId="{A619C4F3-4EC8-482F-80E4-901ED4E11D1F}" destId="{3879DE9A-BB78-4C67-93A5-C553D93B87EC}" srcOrd="0" destOrd="0" parTransId="{0C24F819-F4F2-44AC-9389-1F8EF53A5145}" sibTransId="{847C241C-8251-488E-BBA2-A8FA75F75344}"/>
    <dgm:cxn modelId="{27688A31-0A6E-4760-BE33-1B0C5B907B2E}" type="presOf" srcId="{E21E56B5-A550-49BE-B5C1-FB6F03D186DF}" destId="{80814C0F-6DAE-401A-9FCA-DCF9E7D2969A}" srcOrd="0" destOrd="1" presId="urn:microsoft.com/office/officeart/2005/8/layout/default#1"/>
    <dgm:cxn modelId="{17A722B7-C1BD-461B-8E4F-45E4018C7FB6}" type="presOf" srcId="{0908D86F-BF83-403F-9EBD-67AF890CC09E}" destId="{80814C0F-6DAE-401A-9FCA-DCF9E7D2969A}" srcOrd="0" destOrd="0" presId="urn:microsoft.com/office/officeart/2005/8/layout/default#1"/>
    <dgm:cxn modelId="{75F914C1-FD11-4E4D-86EC-5BB01C30CEBD}" srcId="{0908D86F-BF83-403F-9EBD-67AF890CC09E}" destId="{E21E56B5-A550-49BE-B5C1-FB6F03D186DF}" srcOrd="0" destOrd="0" parTransId="{AE281A62-812A-4146-854C-DB896122BF97}" sibTransId="{A34087C3-AE9D-4947-93D4-C15E49EF2676}"/>
    <dgm:cxn modelId="{35E04DA0-B394-44B7-BE02-70F78CC6F5A2}" srcId="{FF7D6CC9-138E-4DC6-A62A-A163A0502044}" destId="{0908D86F-BF83-403F-9EBD-67AF890CC09E}" srcOrd="1" destOrd="0" parTransId="{051F3DAB-88D8-4826-9639-A03884675323}" sibTransId="{8BE6BD30-DD1F-4167-A7B4-7B88DD5FDBA6}"/>
    <dgm:cxn modelId="{479C1B2E-923F-4DE0-BC57-5A65A517CBD0}" type="presOf" srcId="{3879DE9A-BB78-4C67-93A5-C553D93B87EC}" destId="{69F1C887-6F6F-401D-9C47-051FCECCE479}" srcOrd="0" destOrd="1" presId="urn:microsoft.com/office/officeart/2005/8/layout/default#1"/>
    <dgm:cxn modelId="{D9B68696-1806-41F4-B337-A97FA55DF967}" srcId="{FF7D6CC9-138E-4DC6-A62A-A163A0502044}" destId="{A619C4F3-4EC8-482F-80E4-901ED4E11D1F}" srcOrd="0" destOrd="0" parTransId="{F1B6F7B4-6DEC-41C5-A827-B1D2129E3C51}" sibTransId="{F7A62383-DD88-4E03-A3F1-2E9D0834A0BA}"/>
    <dgm:cxn modelId="{8B2F800F-55BF-46AF-887F-E599A0A67E8B}" type="presParOf" srcId="{C82D298B-BFE1-4FA3-AA8A-976121778263}" destId="{69F1C887-6F6F-401D-9C47-051FCECCE479}" srcOrd="0" destOrd="0" presId="urn:microsoft.com/office/officeart/2005/8/layout/default#1"/>
    <dgm:cxn modelId="{25D6A272-15CB-496A-B21D-86163EDDEE67}" type="presParOf" srcId="{C82D298B-BFE1-4FA3-AA8A-976121778263}" destId="{1E1727E8-73F1-4CC7-AC71-2083898D4F53}" srcOrd="1" destOrd="0" presId="urn:microsoft.com/office/officeart/2005/8/layout/default#1"/>
    <dgm:cxn modelId="{3C556BF8-C64F-4489-84B6-71D92645C253}" type="presParOf" srcId="{C82D298B-BFE1-4FA3-AA8A-976121778263}" destId="{80814C0F-6DAE-401A-9FCA-DCF9E7D2969A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993DB-28E5-4768-A1AB-95C45934027E}">
      <dsp:nvSpPr>
        <dsp:cNvPr id="0" name=""/>
        <dsp:cNvSpPr/>
      </dsp:nvSpPr>
      <dsp:spPr>
        <a:xfrm rot="16200000">
          <a:off x="419" y="554831"/>
          <a:ext cx="3690937" cy="369093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Penelitian</a:t>
          </a:r>
          <a:r>
            <a:rPr lang="en-US" sz="4300" kern="1200" dirty="0" smtClean="0"/>
            <a:t> </a:t>
          </a:r>
          <a:r>
            <a:rPr lang="en-US" sz="4300" kern="1200" dirty="0" err="1" smtClean="0"/>
            <a:t>Hukum</a:t>
          </a:r>
          <a:endParaRPr lang="en-US" sz="4300" kern="1200" dirty="0"/>
        </a:p>
      </dsp:txBody>
      <dsp:txXfrm rot="5400000">
        <a:off x="419" y="1477565"/>
        <a:ext cx="3045023" cy="1845469"/>
      </dsp:txXfrm>
    </dsp:sp>
    <dsp:sp modelId="{087F06DD-E38C-4298-BA8A-A393E57A0C30}">
      <dsp:nvSpPr>
        <dsp:cNvPr id="0" name=""/>
        <dsp:cNvSpPr/>
      </dsp:nvSpPr>
      <dsp:spPr>
        <a:xfrm rot="5400000">
          <a:off x="3928642" y="554831"/>
          <a:ext cx="3690937" cy="369093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Penelitian</a:t>
          </a:r>
          <a:r>
            <a:rPr lang="en-US" sz="4300" kern="1200" dirty="0" smtClean="0"/>
            <a:t> </a:t>
          </a:r>
          <a:r>
            <a:rPr lang="en-US" sz="4300" kern="1200" dirty="0" err="1" smtClean="0"/>
            <a:t>Sosial</a:t>
          </a:r>
          <a:endParaRPr lang="en-US" sz="4300" kern="1200" dirty="0"/>
        </a:p>
      </dsp:txBody>
      <dsp:txXfrm rot="-5400000">
        <a:off x="4574556" y="1477565"/>
        <a:ext cx="3045023" cy="18454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FC312-A89D-4E28-B25B-3A7D0226537A}">
      <dsp:nvSpPr>
        <dsp:cNvPr id="0" name=""/>
        <dsp:cNvSpPr/>
      </dsp:nvSpPr>
      <dsp:spPr>
        <a:xfrm>
          <a:off x="171449" y="285750"/>
          <a:ext cx="4229100" cy="42290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HUKUM</a:t>
          </a:r>
          <a:endParaRPr lang="en-US" sz="5800" kern="1200" dirty="0"/>
        </a:p>
      </dsp:txBody>
      <dsp:txXfrm>
        <a:off x="761999" y="784451"/>
        <a:ext cx="2438400" cy="3231696"/>
      </dsp:txXfrm>
    </dsp:sp>
    <dsp:sp modelId="{D559412C-800E-40CA-95E2-F26D4C28472D}">
      <dsp:nvSpPr>
        <dsp:cNvPr id="0" name=""/>
        <dsp:cNvSpPr/>
      </dsp:nvSpPr>
      <dsp:spPr>
        <a:xfrm>
          <a:off x="3219449" y="285750"/>
          <a:ext cx="4229100" cy="422909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SOSIAL</a:t>
          </a:r>
          <a:endParaRPr lang="en-US" sz="5800" kern="1200" dirty="0"/>
        </a:p>
      </dsp:txBody>
      <dsp:txXfrm>
        <a:off x="4419599" y="784451"/>
        <a:ext cx="2438400" cy="3231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D8290-831A-4861-8747-2B75B6033FF6}">
      <dsp:nvSpPr>
        <dsp:cNvPr id="0" name=""/>
        <dsp:cNvSpPr/>
      </dsp:nvSpPr>
      <dsp:spPr>
        <a:xfrm>
          <a:off x="1409700" y="0"/>
          <a:ext cx="4800600" cy="48006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SOSIAL</a:t>
          </a:r>
          <a:endParaRPr lang="en-US" sz="2800" kern="1200" dirty="0"/>
        </a:p>
      </dsp:txBody>
      <dsp:txXfrm>
        <a:off x="2549842" y="360045"/>
        <a:ext cx="2520315" cy="816102"/>
      </dsp:txXfrm>
    </dsp:sp>
    <dsp:sp modelId="{6D11989B-861E-4A2C-9116-7BED2770985D}">
      <dsp:nvSpPr>
        <dsp:cNvPr id="0" name=""/>
        <dsp:cNvSpPr/>
      </dsp:nvSpPr>
      <dsp:spPr>
        <a:xfrm>
          <a:off x="2009774" y="1200149"/>
          <a:ext cx="3600450" cy="3600450"/>
        </a:xfrm>
        <a:prstGeom prst="ellipse">
          <a:avLst/>
        </a:prstGeom>
        <a:solidFill>
          <a:schemeClr val="accent5">
            <a:hueOff val="-14019296"/>
            <a:satOff val="20613"/>
            <a:lumOff val="17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HUKUM</a:t>
          </a:r>
          <a:endParaRPr lang="en-US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200" kern="1200"/>
        </a:p>
      </dsp:txBody>
      <dsp:txXfrm>
        <a:off x="2537048" y="2100262"/>
        <a:ext cx="2545902" cy="18002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1C887-6F6F-401D-9C47-051FCECCE479}">
      <dsp:nvSpPr>
        <dsp:cNvPr id="0" name=""/>
        <dsp:cNvSpPr/>
      </dsp:nvSpPr>
      <dsp:spPr>
        <a:xfrm>
          <a:off x="1964531" y="1190"/>
          <a:ext cx="3690937" cy="22145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SOSIAL </a:t>
          </a:r>
          <a:endParaRPr lang="en-US" sz="43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400" kern="1200" dirty="0"/>
        </a:p>
      </dsp:txBody>
      <dsp:txXfrm>
        <a:off x="1964531" y="1190"/>
        <a:ext cx="3690937" cy="2214562"/>
      </dsp:txXfrm>
    </dsp:sp>
    <dsp:sp modelId="{80814C0F-6DAE-401A-9FCA-DCF9E7D2969A}">
      <dsp:nvSpPr>
        <dsp:cNvPr id="0" name=""/>
        <dsp:cNvSpPr/>
      </dsp:nvSpPr>
      <dsp:spPr>
        <a:xfrm>
          <a:off x="1964531" y="2584846"/>
          <a:ext cx="3690937" cy="2214562"/>
        </a:xfrm>
        <a:prstGeom prst="rect">
          <a:avLst/>
        </a:prstGeom>
        <a:solidFill>
          <a:schemeClr val="accent5">
            <a:hueOff val="-14019296"/>
            <a:satOff val="20613"/>
            <a:lumOff val="17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HUKUM</a:t>
          </a:r>
          <a:endParaRPr lang="en-US" sz="43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400" kern="1200"/>
        </a:p>
      </dsp:txBody>
      <dsp:txXfrm>
        <a:off x="1964531" y="2584846"/>
        <a:ext cx="3690937" cy="2214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7C80CDE-09B8-4065-9DF2-966214CC48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C6629C4-8758-4B1F-A4D1-24D8E9F9BBA7}" type="datetimeFigureOut">
              <a:rPr lang="en-US" smtClean="0"/>
              <a:pPr/>
              <a:t>4/23/2012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543800" cy="34321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SOCIO LEGAL RESEARCH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6461760" cy="1981200"/>
          </a:xfrm>
        </p:spPr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r>
              <a:rPr lang="en-US" sz="7000" b="1" dirty="0" err="1" smtClean="0"/>
              <a:t>Heru</a:t>
            </a:r>
            <a:r>
              <a:rPr lang="en-US" sz="7000" b="1" dirty="0" smtClean="0"/>
              <a:t> </a:t>
            </a:r>
            <a:r>
              <a:rPr lang="en-US" sz="7000" b="1" dirty="0" err="1" smtClean="0"/>
              <a:t>Susetyo</a:t>
            </a:r>
            <a:r>
              <a:rPr lang="en-US" sz="7000" b="1" dirty="0" smtClean="0"/>
              <a:t>, SH. LL.M. </a:t>
            </a:r>
            <a:r>
              <a:rPr lang="en-US" sz="7000" b="1" dirty="0" err="1" smtClean="0"/>
              <a:t>M.Si</a:t>
            </a:r>
            <a:r>
              <a:rPr lang="en-US" sz="7000" dirty="0" smtClean="0"/>
              <a:t>.</a:t>
            </a:r>
          </a:p>
          <a:p>
            <a:r>
              <a:rPr lang="en-US" sz="7000" dirty="0" err="1" smtClean="0"/>
              <a:t>Metode</a:t>
            </a:r>
            <a:r>
              <a:rPr lang="en-US" sz="7000" dirty="0" smtClean="0"/>
              <a:t> </a:t>
            </a:r>
            <a:r>
              <a:rPr lang="en-US" sz="7000" dirty="0" err="1" smtClean="0"/>
              <a:t>Penelitian</a:t>
            </a:r>
            <a:r>
              <a:rPr lang="en-US" sz="7000" dirty="0" smtClean="0"/>
              <a:t> </a:t>
            </a:r>
            <a:r>
              <a:rPr lang="en-US" sz="7000" dirty="0" err="1" smtClean="0"/>
              <a:t>Hukum</a:t>
            </a:r>
            <a:r>
              <a:rPr lang="en-US" sz="7000" dirty="0" smtClean="0"/>
              <a:t> </a:t>
            </a:r>
          </a:p>
          <a:p>
            <a:r>
              <a:rPr lang="en-US" sz="7000" dirty="0" smtClean="0"/>
              <a:t>April 2012</a:t>
            </a:r>
            <a:endParaRPr lang="en-US" sz="7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Soetandyo</a:t>
            </a:r>
            <a:r>
              <a:rPr lang="en-US" dirty="0" smtClean="0"/>
              <a:t> </a:t>
            </a:r>
            <a:r>
              <a:rPr lang="en-US" dirty="0" err="1" smtClean="0"/>
              <a:t>Wignyosoebroto</a:t>
            </a:r>
            <a:r>
              <a:rPr lang="en-US" dirty="0" smtClean="0"/>
              <a:t>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kajian2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dikonsepkan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moral.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doktrinal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kajian2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doktrinal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Anglo Saxon (the Common Law System)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sosiologis</a:t>
            </a:r>
            <a:r>
              <a:rPr lang="en-US" dirty="0" smtClean="0"/>
              <a:t> – Socio legal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Wacana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Soetandyo</a:t>
            </a:r>
            <a:r>
              <a:rPr lang="en-US" dirty="0" smtClean="0"/>
              <a:t> </a:t>
            </a:r>
            <a:r>
              <a:rPr lang="en-US" dirty="0" err="1" smtClean="0"/>
              <a:t>Wignyosoebroto</a:t>
            </a:r>
            <a:r>
              <a:rPr lang="en-US" dirty="0" smtClean="0"/>
              <a:t>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model </a:t>
            </a:r>
            <a:r>
              <a:rPr lang="en-US" dirty="0" err="1" smtClean="0"/>
              <a:t>institusi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Kaidah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kaidah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kaidah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.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Sosialisasi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  <a:p>
            <a:pPr marL="514350" indent="-514350">
              <a:buAutoNum type="alphaLcPeriod"/>
            </a:pPr>
            <a:r>
              <a:rPr lang="en-US" dirty="0" err="1" smtClean="0"/>
              <a:t>Ancaman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pembuat</a:t>
            </a:r>
            <a:r>
              <a:rPr lang="en-US" dirty="0" smtClean="0"/>
              <a:t>, </a:t>
            </a:r>
            <a:r>
              <a:rPr lang="en-US" dirty="0" err="1" smtClean="0"/>
              <a:t>penegak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peranannya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Profesi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 yang </a:t>
            </a:r>
            <a:r>
              <a:rPr lang="en-US" dirty="0" err="1" smtClean="0"/>
              <a:t>dinamis</a:t>
            </a:r>
            <a:r>
              <a:rPr lang="en-US" dirty="0" smtClean="0"/>
              <a:t>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Ketaatan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keefektifan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Stratifikasi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keefektifan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legislasi</a:t>
            </a:r>
            <a:r>
              <a:rPr lang="en-US" dirty="0" smtClean="0"/>
              <a:t> :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regulasi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deregulasi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yudisial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penyelesaian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revolusi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HAM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konstitusionalisme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 M. </a:t>
            </a:r>
            <a:r>
              <a:rPr lang="en-US" dirty="0" err="1" smtClean="0"/>
              <a:t>Marzuki</a:t>
            </a:r>
            <a:r>
              <a:rPr lang="en-US" dirty="0" smtClean="0"/>
              <a:t> (2008)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Socio Legal Research </a:t>
            </a:r>
            <a:r>
              <a:rPr lang="en-US" sz="3000" b="1" dirty="0" err="1" smtClean="0"/>
              <a:t>bukan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Penelitian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Hukum</a:t>
            </a:r>
            <a:endParaRPr lang="en-US" sz="3000" b="1" dirty="0" smtClean="0"/>
          </a:p>
          <a:p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socio legal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menempatkan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dipandang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endParaRPr lang="en-US" dirty="0" smtClean="0"/>
          </a:p>
          <a:p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mengaitkan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menitikberatkan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kaitannya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faktor2 non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dipandang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3968394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6549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 M. </a:t>
            </a:r>
            <a:r>
              <a:rPr lang="en-US" dirty="0" err="1" smtClean="0"/>
              <a:t>Marzuki</a:t>
            </a:r>
            <a:r>
              <a:rPr lang="en-US" dirty="0" smtClean="0"/>
              <a:t> (2008)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sosio</a:t>
            </a:r>
            <a:r>
              <a:rPr lang="en-US" dirty="0" smtClean="0"/>
              <a:t> legal yang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semata-mata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mengaitkannya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masalah2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yang </a:t>
            </a:r>
            <a:r>
              <a:rPr lang="en-US" dirty="0" err="1" smtClean="0"/>
              <a:t>hendak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jawaban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efektifitas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faktor-faktor</a:t>
            </a:r>
            <a:r>
              <a:rPr lang="en-US" dirty="0" smtClean="0"/>
              <a:t> non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Peter M. </a:t>
            </a:r>
            <a:r>
              <a:rPr lang="en-US" dirty="0" err="1" smtClean="0"/>
              <a:t>Marzuki</a:t>
            </a:r>
            <a:r>
              <a:rPr lang="en-US" dirty="0" smtClean="0"/>
              <a:t> (2008)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r>
              <a:rPr lang="en-US" dirty="0" smtClean="0"/>
              <a:t>, variable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, data, sample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memecahkan</a:t>
            </a:r>
            <a:r>
              <a:rPr lang="en-US" dirty="0" smtClean="0"/>
              <a:t> </a:t>
            </a:r>
            <a:r>
              <a:rPr lang="en-US" dirty="0" err="1" smtClean="0"/>
              <a:t>isu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diajukan</a:t>
            </a:r>
            <a:r>
              <a:rPr lang="en-US" dirty="0" smtClean="0"/>
              <a:t>, </a:t>
            </a:r>
            <a:r>
              <a:rPr lang="en-US" dirty="0" err="1" smtClean="0"/>
              <a:t>Hasil</a:t>
            </a:r>
            <a:r>
              <a:rPr lang="en-US" dirty="0" smtClean="0"/>
              <a:t> yang </a:t>
            </a:r>
            <a:r>
              <a:rPr lang="en-US" dirty="0" err="1" smtClean="0"/>
              <a:t>hendak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preskripsi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seyogyanya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 Eugene Ehrlich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melihat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aturan</a:t>
            </a:r>
            <a:r>
              <a:rPr lang="en-US" sz="3600" dirty="0"/>
              <a:t> yang </a:t>
            </a:r>
            <a:r>
              <a:rPr lang="en-US" sz="3600" dirty="0" err="1"/>
              <a:t>berada</a:t>
            </a:r>
            <a:r>
              <a:rPr lang="en-US" sz="3600" dirty="0"/>
              <a:t> </a:t>
            </a:r>
            <a:r>
              <a:rPr lang="en-US" sz="3600" dirty="0" err="1"/>
              <a:t>di</a:t>
            </a:r>
            <a:r>
              <a:rPr lang="en-US" sz="3600" dirty="0"/>
              <a:t> </a:t>
            </a:r>
            <a:r>
              <a:rPr lang="en-US" sz="3600" dirty="0" err="1"/>
              <a:t>luar</a:t>
            </a:r>
            <a:r>
              <a:rPr lang="en-US" sz="3600" dirty="0"/>
              <a:t> </a:t>
            </a:r>
            <a:r>
              <a:rPr lang="en-US" sz="3600" dirty="0" err="1"/>
              <a:t>anggota-anggota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r>
              <a:rPr lang="en-US" sz="3600" dirty="0"/>
              <a:t>, </a:t>
            </a:r>
            <a:r>
              <a:rPr lang="en-US" sz="3600" dirty="0" err="1"/>
              <a:t>melainkan</a:t>
            </a:r>
            <a:r>
              <a:rPr lang="en-US" sz="3600" dirty="0"/>
              <a:t> </a:t>
            </a:r>
            <a:r>
              <a:rPr lang="en-US" sz="3600" dirty="0" err="1"/>
              <a:t>diwujudkan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diungkapkan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kelakuan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 </a:t>
            </a:r>
            <a:r>
              <a:rPr lang="en-US" sz="3600" dirty="0" err="1"/>
              <a:t>sendiri</a:t>
            </a:r>
            <a:r>
              <a:rPr lang="en-US" sz="3600" dirty="0"/>
              <a:t>. </a:t>
            </a:r>
            <a:endParaRPr lang="en-US" sz="3600" dirty="0" smtClean="0"/>
          </a:p>
          <a:p>
            <a:r>
              <a:rPr lang="en-US" sz="3600" dirty="0" err="1" smtClean="0"/>
              <a:t>Hukum</a:t>
            </a:r>
            <a:r>
              <a:rPr lang="en-US" sz="3600" dirty="0" smtClean="0"/>
              <a:t> </a:t>
            </a:r>
            <a:r>
              <a:rPr lang="en-US" sz="3600" dirty="0" err="1"/>
              <a:t>lahir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rahim</a:t>
            </a:r>
            <a:r>
              <a:rPr lang="en-US" sz="3600" dirty="0"/>
              <a:t> </a:t>
            </a:r>
            <a:r>
              <a:rPr lang="en-US" sz="3600" dirty="0" err="1"/>
              <a:t>kesadaran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r>
              <a:rPr lang="en-US" sz="3600" dirty="0"/>
              <a:t> </a:t>
            </a:r>
            <a:r>
              <a:rPr lang="en-US" sz="3600" dirty="0" err="1"/>
              <a:t>akan</a:t>
            </a:r>
            <a:r>
              <a:rPr lang="en-US" sz="3600" dirty="0"/>
              <a:t> </a:t>
            </a:r>
            <a:r>
              <a:rPr lang="en-US" sz="3600" dirty="0" err="1"/>
              <a:t>kebutuhannya</a:t>
            </a:r>
            <a:r>
              <a:rPr lang="en-US" sz="3600" dirty="0"/>
              <a:t> (</a:t>
            </a:r>
            <a:r>
              <a:rPr lang="en-US" sz="3600" i="1" dirty="0" err="1"/>
              <a:t>opinio</a:t>
            </a:r>
            <a:r>
              <a:rPr lang="en-US" sz="3600" i="1" dirty="0"/>
              <a:t> necessitates).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8790873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775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6860450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3607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69900143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881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3000" dirty="0"/>
              <a:t> </a:t>
            </a:r>
            <a:r>
              <a:rPr lang="en-US" sz="3000" dirty="0" err="1" smtClean="0"/>
              <a:t>Pandangan</a:t>
            </a:r>
            <a:r>
              <a:rPr lang="en-US" sz="3000" dirty="0" smtClean="0"/>
              <a:t> </a:t>
            </a:r>
            <a:r>
              <a:rPr lang="en-US" sz="3000" dirty="0"/>
              <a:t>yang </a:t>
            </a:r>
            <a:r>
              <a:rPr lang="en-US" sz="3000" dirty="0" err="1"/>
              <a:t>mencoba</a:t>
            </a:r>
            <a:r>
              <a:rPr lang="en-US" sz="3000" dirty="0"/>
              <a:t> </a:t>
            </a:r>
            <a:r>
              <a:rPr lang="en-US" sz="3000" dirty="0" err="1"/>
              <a:t>memisahkan</a:t>
            </a:r>
            <a:r>
              <a:rPr lang="en-US" sz="3000" dirty="0"/>
              <a:t> </a:t>
            </a:r>
            <a:r>
              <a:rPr lang="en-US" sz="3000" dirty="0" err="1"/>
              <a:t>hukum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dirty="0" err="1"/>
              <a:t>anasir-anasir</a:t>
            </a:r>
            <a:r>
              <a:rPr lang="en-US" sz="3000" dirty="0"/>
              <a:t> non </a:t>
            </a:r>
            <a:r>
              <a:rPr lang="en-US" sz="3000" dirty="0" err="1"/>
              <a:t>hukum</a:t>
            </a:r>
            <a:r>
              <a:rPr lang="en-US" sz="3000" dirty="0"/>
              <a:t> </a:t>
            </a:r>
            <a:r>
              <a:rPr lang="en-US" sz="3000" dirty="0" err="1"/>
              <a:t>dikembangkan</a:t>
            </a:r>
            <a:r>
              <a:rPr lang="en-US" sz="3000" dirty="0"/>
              <a:t> </a:t>
            </a:r>
            <a:r>
              <a:rPr lang="en-US" sz="3000" dirty="0" err="1"/>
              <a:t>oleh</a:t>
            </a:r>
            <a:r>
              <a:rPr lang="en-US" sz="3000" dirty="0"/>
              <a:t> Hans </a:t>
            </a:r>
            <a:r>
              <a:rPr lang="en-US" sz="3000" dirty="0" err="1"/>
              <a:t>Kelsen</a:t>
            </a:r>
            <a:r>
              <a:rPr lang="en-US" sz="3000" dirty="0"/>
              <a:t> (1881-1973). </a:t>
            </a:r>
            <a:r>
              <a:rPr lang="en-US" sz="3000" dirty="0" err="1"/>
              <a:t>Menurut</a:t>
            </a:r>
            <a:r>
              <a:rPr lang="en-US" sz="3000" dirty="0"/>
              <a:t> </a:t>
            </a:r>
            <a:r>
              <a:rPr lang="en-US" sz="3000" dirty="0" err="1"/>
              <a:t>Kelsen</a:t>
            </a:r>
            <a:r>
              <a:rPr lang="en-US" sz="3000" dirty="0"/>
              <a:t>, </a:t>
            </a:r>
            <a:r>
              <a:rPr lang="en-US" sz="3000" dirty="0" err="1"/>
              <a:t>hukum</a:t>
            </a:r>
            <a:r>
              <a:rPr lang="en-US" sz="3000" dirty="0"/>
              <a:t> </a:t>
            </a:r>
            <a:r>
              <a:rPr lang="en-US" sz="3000" dirty="0" err="1"/>
              <a:t>harus</a:t>
            </a:r>
            <a:r>
              <a:rPr lang="en-US" sz="3000" dirty="0"/>
              <a:t> </a:t>
            </a:r>
            <a:r>
              <a:rPr lang="en-US" sz="3000" dirty="0" err="1"/>
              <a:t>dibuat</a:t>
            </a:r>
            <a:r>
              <a:rPr lang="en-US" sz="3000" dirty="0"/>
              <a:t> </a:t>
            </a:r>
            <a:r>
              <a:rPr lang="en-US" sz="3000" dirty="0" err="1"/>
              <a:t>murni</a:t>
            </a:r>
            <a:r>
              <a:rPr lang="en-US" sz="3000" dirty="0"/>
              <a:t> </a:t>
            </a:r>
            <a:r>
              <a:rPr lang="en-US" sz="3000" dirty="0" err="1"/>
              <a:t>dari</a:t>
            </a:r>
            <a:r>
              <a:rPr lang="en-US" sz="3000" dirty="0"/>
              <a:t> </a:t>
            </a:r>
            <a:r>
              <a:rPr lang="en-US" sz="3000" dirty="0" err="1"/>
              <a:t>pengaruh-pengaruh</a:t>
            </a:r>
            <a:r>
              <a:rPr lang="en-US" sz="3000" dirty="0"/>
              <a:t> non </a:t>
            </a:r>
            <a:r>
              <a:rPr lang="en-US" sz="3000" dirty="0" err="1"/>
              <a:t>hukum</a:t>
            </a:r>
            <a:r>
              <a:rPr lang="en-US" sz="3000" dirty="0"/>
              <a:t>. </a:t>
            </a:r>
            <a:r>
              <a:rPr lang="en-US" sz="3000" dirty="0" err="1"/>
              <a:t>Kelsen</a:t>
            </a:r>
            <a:r>
              <a:rPr lang="en-US" sz="3000" dirty="0"/>
              <a:t> </a:t>
            </a:r>
            <a:r>
              <a:rPr lang="en-US" sz="3000" dirty="0" err="1"/>
              <a:t>menyebut</a:t>
            </a:r>
            <a:r>
              <a:rPr lang="en-US" sz="3000" dirty="0"/>
              <a:t> </a:t>
            </a:r>
            <a:r>
              <a:rPr lang="en-US" sz="3000" dirty="0" err="1"/>
              <a:t>pendapatnya</a:t>
            </a:r>
            <a:r>
              <a:rPr lang="en-US" sz="3000" dirty="0"/>
              <a:t> </a:t>
            </a:r>
            <a:r>
              <a:rPr lang="en-US" sz="3000" dirty="0" err="1"/>
              <a:t>ini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b="1" dirty="0" err="1"/>
              <a:t>Teori</a:t>
            </a:r>
            <a:r>
              <a:rPr lang="en-US" sz="3000" b="1" dirty="0"/>
              <a:t> </a:t>
            </a:r>
            <a:r>
              <a:rPr lang="en-US" sz="3000" b="1" dirty="0" err="1"/>
              <a:t>Hukum</a:t>
            </a:r>
            <a:r>
              <a:rPr lang="en-US" sz="3000" b="1" dirty="0"/>
              <a:t> </a:t>
            </a:r>
            <a:r>
              <a:rPr lang="en-US" sz="3000" b="1" dirty="0" err="1"/>
              <a:t>Murni</a:t>
            </a:r>
            <a:r>
              <a:rPr lang="en-US" sz="3000" b="1" dirty="0"/>
              <a:t> </a:t>
            </a:r>
            <a:r>
              <a:rPr lang="en-US" sz="3000" dirty="0"/>
              <a:t>(</a:t>
            </a:r>
            <a:r>
              <a:rPr lang="en-US" sz="3000" i="1" dirty="0" err="1"/>
              <a:t>reine</a:t>
            </a:r>
            <a:r>
              <a:rPr lang="en-US" sz="3000" i="1" dirty="0"/>
              <a:t> </a:t>
            </a:r>
            <a:r>
              <a:rPr lang="en-US" sz="3000" i="1" dirty="0" err="1"/>
              <a:t>rechtlehre</a:t>
            </a:r>
            <a:r>
              <a:rPr lang="en-US" sz="3000" i="1" dirty="0"/>
              <a:t>). </a:t>
            </a:r>
            <a:r>
              <a:rPr lang="en-US" sz="3000" i="1" dirty="0" err="1"/>
              <a:t>Sebelum</a:t>
            </a:r>
            <a:r>
              <a:rPr lang="en-US" sz="3000" i="1" dirty="0"/>
              <a:t> </a:t>
            </a:r>
            <a:r>
              <a:rPr lang="en-US" sz="3000" i="1" dirty="0" err="1"/>
              <a:t>Kelsen</a:t>
            </a:r>
            <a:r>
              <a:rPr lang="en-US" sz="3000" i="1" dirty="0"/>
              <a:t>, </a:t>
            </a:r>
            <a:r>
              <a:rPr lang="en-US" sz="3000" i="1" dirty="0" err="1"/>
              <a:t>tokoh</a:t>
            </a:r>
            <a:r>
              <a:rPr lang="en-US" sz="3000" i="1" dirty="0"/>
              <a:t> </a:t>
            </a:r>
            <a:r>
              <a:rPr lang="en-US" sz="3000" i="1" dirty="0" err="1"/>
              <a:t>aliran</a:t>
            </a:r>
            <a:r>
              <a:rPr lang="en-US" sz="3000" i="1" dirty="0"/>
              <a:t> </a:t>
            </a:r>
            <a:r>
              <a:rPr lang="en-US" sz="3000" i="1" dirty="0" err="1"/>
              <a:t>positivisme</a:t>
            </a:r>
            <a:r>
              <a:rPr lang="en-US" sz="3000" i="1" dirty="0"/>
              <a:t> </a:t>
            </a:r>
            <a:r>
              <a:rPr lang="en-US" sz="3000" i="1" dirty="0" err="1"/>
              <a:t>hukum</a:t>
            </a:r>
            <a:r>
              <a:rPr lang="en-US" sz="3000" i="1" dirty="0"/>
              <a:t>, </a:t>
            </a:r>
            <a:r>
              <a:rPr lang="en-US" sz="3000" i="1" dirty="0" err="1"/>
              <a:t>adalah</a:t>
            </a:r>
            <a:r>
              <a:rPr lang="en-US" sz="3000" i="1" dirty="0"/>
              <a:t> John Austin (1790-1859) </a:t>
            </a:r>
            <a:r>
              <a:rPr lang="en-US" sz="3000" i="1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/>
              <a:t>Jeremy Bentham. </a:t>
            </a:r>
            <a:r>
              <a:rPr lang="en-US" sz="3000" dirty="0" err="1"/>
              <a:t>Keduanya</a:t>
            </a:r>
            <a:r>
              <a:rPr lang="en-US" sz="3000" dirty="0"/>
              <a:t> </a:t>
            </a:r>
            <a:r>
              <a:rPr lang="en-US" sz="3000" dirty="0" err="1"/>
              <a:t>berkebangsaan</a:t>
            </a:r>
            <a:r>
              <a:rPr lang="en-US" sz="3000" dirty="0"/>
              <a:t> </a:t>
            </a:r>
            <a:r>
              <a:rPr lang="en-US" sz="3000" dirty="0" err="1"/>
              <a:t>Inggris</a:t>
            </a:r>
            <a:r>
              <a:rPr lang="en-US" sz="3000" dirty="0"/>
              <a:t>. </a:t>
            </a:r>
            <a:endParaRPr lang="en-US" sz="3000" dirty="0" smtClean="0"/>
          </a:p>
          <a:p>
            <a:r>
              <a:rPr lang="en-US" sz="3000" dirty="0" smtClean="0"/>
              <a:t>Austin </a:t>
            </a:r>
            <a:r>
              <a:rPr lang="en-US" sz="3000" dirty="0" err="1"/>
              <a:t>mengemukakan</a:t>
            </a:r>
            <a:r>
              <a:rPr lang="en-US" sz="3000" dirty="0"/>
              <a:t> </a:t>
            </a:r>
            <a:r>
              <a:rPr lang="en-US" sz="3000" dirty="0" err="1"/>
              <a:t>sebuah</a:t>
            </a:r>
            <a:r>
              <a:rPr lang="en-US" sz="3000" dirty="0"/>
              <a:t> </a:t>
            </a:r>
            <a:r>
              <a:rPr lang="en-US" sz="3000" dirty="0" err="1"/>
              <a:t>pernyataan</a:t>
            </a:r>
            <a:r>
              <a:rPr lang="en-US" sz="3000" dirty="0"/>
              <a:t> yang </a:t>
            </a:r>
            <a:r>
              <a:rPr lang="en-US" sz="3000" dirty="0" err="1"/>
              <a:t>sampai</a:t>
            </a:r>
            <a:r>
              <a:rPr lang="en-US" sz="3000" dirty="0"/>
              <a:t> </a:t>
            </a:r>
            <a:r>
              <a:rPr lang="en-US" sz="3000" dirty="0" err="1"/>
              <a:t>sekarang</a:t>
            </a:r>
            <a:r>
              <a:rPr lang="en-US" sz="3000" dirty="0"/>
              <a:t> </a:t>
            </a:r>
            <a:r>
              <a:rPr lang="en-US" sz="3000" dirty="0" err="1"/>
              <a:t>dianggap</a:t>
            </a:r>
            <a:r>
              <a:rPr lang="en-US" sz="3000" dirty="0"/>
              <a:t> </a:t>
            </a:r>
            <a:r>
              <a:rPr lang="en-US" sz="3000" dirty="0" err="1"/>
              <a:t>sebagai</a:t>
            </a:r>
            <a:r>
              <a:rPr lang="en-US" sz="3000" dirty="0"/>
              <a:t> </a:t>
            </a:r>
            <a:r>
              <a:rPr lang="en-US" sz="3000" dirty="0" err="1"/>
              <a:t>klaim</a:t>
            </a:r>
            <a:r>
              <a:rPr lang="en-US" sz="3000" dirty="0"/>
              <a:t> </a:t>
            </a:r>
            <a:r>
              <a:rPr lang="en-US" sz="3000" dirty="0" err="1"/>
              <a:t>utama</a:t>
            </a:r>
            <a:r>
              <a:rPr lang="en-US" sz="3000" dirty="0"/>
              <a:t> </a:t>
            </a:r>
            <a:r>
              <a:rPr lang="en-US" sz="3000" dirty="0" err="1"/>
              <a:t>para</a:t>
            </a:r>
            <a:r>
              <a:rPr lang="en-US" sz="3000" dirty="0"/>
              <a:t> legal positivist. </a:t>
            </a:r>
            <a:r>
              <a:rPr lang="en-US" sz="3000" dirty="0" err="1"/>
              <a:t>Pernyataan</a:t>
            </a:r>
            <a:r>
              <a:rPr lang="en-US" sz="3000" dirty="0"/>
              <a:t> </a:t>
            </a:r>
            <a:r>
              <a:rPr lang="en-US" sz="3000" dirty="0" err="1"/>
              <a:t>itu</a:t>
            </a:r>
            <a:r>
              <a:rPr lang="en-US" sz="3000" dirty="0"/>
              <a:t> </a:t>
            </a:r>
            <a:r>
              <a:rPr lang="en-US" sz="3000" dirty="0" err="1"/>
              <a:t>berbunyi</a:t>
            </a:r>
            <a:r>
              <a:rPr lang="en-US" sz="3000" dirty="0"/>
              <a:t>: “</a:t>
            </a:r>
            <a:r>
              <a:rPr lang="en-US" sz="3000" i="1" dirty="0"/>
              <a:t>the existence of law is one thing, its merit or demerit is another”.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Austin,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mengaitkannya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moral. Austin </a:t>
            </a:r>
            <a:r>
              <a:rPr lang="en-US" dirty="0" err="1" smtClean="0"/>
              <a:t>mengartikan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i="1" dirty="0" smtClean="0"/>
              <a:t>the notion of law as a command of the sovereign</a:t>
            </a:r>
            <a:r>
              <a:rPr lang="en-US" dirty="0" smtClean="0"/>
              <a:t>.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sebabnya</a:t>
            </a:r>
            <a:r>
              <a:rPr lang="en-US" dirty="0" smtClean="0"/>
              <a:t> Austin </a:t>
            </a:r>
            <a:r>
              <a:rPr lang="en-US" dirty="0" err="1" smtClean="0"/>
              <a:t>mengatakan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dipositifkan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pihak-pihak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otoritas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Semua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pemegang</a:t>
            </a:r>
            <a:r>
              <a:rPr lang="en-US" dirty="0" smtClean="0"/>
              <a:t> </a:t>
            </a:r>
            <a:r>
              <a:rPr lang="en-US" dirty="0" err="1" smtClean="0"/>
              <a:t>kedaulatan</a:t>
            </a:r>
            <a:r>
              <a:rPr lang="en-US" dirty="0" smtClean="0"/>
              <a:t> </a:t>
            </a:r>
            <a:r>
              <a:rPr lang="en-US" dirty="0" err="1" smtClean="0"/>
              <a:t>bukanlah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Pendapat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.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legisme</a:t>
            </a:r>
            <a:r>
              <a:rPr lang="en-US" dirty="0" smtClean="0"/>
              <a:t> yang </a:t>
            </a:r>
            <a:r>
              <a:rPr lang="en-US" dirty="0" err="1" smtClean="0"/>
              <a:t>menganggap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hanyalah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..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Selain</a:t>
            </a:r>
            <a:r>
              <a:rPr lang="en-US" dirty="0" smtClean="0"/>
              <a:t> Bentham </a:t>
            </a:r>
            <a:r>
              <a:rPr lang="en-US" dirty="0" err="1" smtClean="0"/>
              <a:t>dan</a:t>
            </a:r>
            <a:r>
              <a:rPr lang="en-US" dirty="0" smtClean="0"/>
              <a:t> Austin, </a:t>
            </a:r>
            <a:r>
              <a:rPr lang="en-US" dirty="0" err="1" smtClean="0"/>
              <a:t>seorang</a:t>
            </a:r>
            <a:r>
              <a:rPr lang="en-US" dirty="0" smtClean="0"/>
              <a:t> legal positivist lain </a:t>
            </a:r>
            <a:r>
              <a:rPr lang="en-US" dirty="0" err="1" smtClean="0"/>
              <a:t>berkebangsaan</a:t>
            </a:r>
            <a:r>
              <a:rPr lang="en-US" dirty="0" smtClean="0"/>
              <a:t> </a:t>
            </a:r>
            <a:r>
              <a:rPr lang="en-US" dirty="0" err="1" smtClean="0"/>
              <a:t>Inggris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L.A. Hart. </a:t>
            </a:r>
          </a:p>
          <a:p>
            <a:r>
              <a:rPr lang="en-US" dirty="0" err="1" smtClean="0"/>
              <a:t>Menurut</a:t>
            </a:r>
            <a:r>
              <a:rPr lang="en-US" dirty="0" smtClean="0"/>
              <a:t> Hart, </a:t>
            </a:r>
            <a:r>
              <a:rPr lang="en-US" dirty="0" err="1" smtClean="0"/>
              <a:t>ada</a:t>
            </a:r>
            <a:r>
              <a:rPr lang="en-US" dirty="0" smtClean="0"/>
              <a:t> 5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positivisme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diantaranya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: </a:t>
            </a:r>
          </a:p>
          <a:p>
            <a:pPr marL="628650" indent="-514350">
              <a:buAutoNum type="romanLcParenBoth"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</a:t>
            </a:r>
            <a:r>
              <a:rPr lang="en-US" dirty="0" err="1" smtClean="0"/>
              <a:t>kedaulatan</a:t>
            </a:r>
            <a:r>
              <a:rPr lang="en-US" dirty="0" smtClean="0"/>
              <a:t>; </a:t>
            </a:r>
          </a:p>
          <a:p>
            <a:pPr marL="628650" indent="-514350">
              <a:buAutoNum type="romanLcParenBoth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koneksi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moral; </a:t>
            </a:r>
            <a:r>
              <a:rPr lang="en-US" dirty="0" err="1" smtClean="0"/>
              <a:t>dan</a:t>
            </a:r>
            <a:endParaRPr lang="en-US" dirty="0" smtClean="0"/>
          </a:p>
          <a:p>
            <a:pPr marL="628650" indent="-514350">
              <a:buAutoNum type="romanLcParenBoth"/>
            </a:pP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membedakannya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, </a:t>
            </a:r>
            <a:r>
              <a:rPr lang="en-US" dirty="0" err="1" smtClean="0"/>
              <a:t>mengenai</a:t>
            </a:r>
            <a:r>
              <a:rPr lang="en-US" dirty="0" smtClean="0"/>
              <a:t> moral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cita-cita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</a:p>
          <a:p>
            <a:pPr marL="628650" indent="-514350">
              <a:buAutoNum type="romanLcParenBoth"/>
            </a:pP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yang </a:t>
            </a:r>
            <a:r>
              <a:rPr lang="en-US" dirty="0" err="1" smtClean="0"/>
              <a:t>tertutup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mempertanyakan</a:t>
            </a:r>
            <a:r>
              <a:rPr lang="en-US" dirty="0"/>
              <a:t> </a:t>
            </a:r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mashab</a:t>
            </a:r>
            <a:r>
              <a:rPr lang="en-US" dirty="0"/>
              <a:t> </a:t>
            </a:r>
            <a:r>
              <a:rPr lang="en-US" dirty="0" err="1"/>
              <a:t>positivisme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(</a:t>
            </a:r>
            <a:r>
              <a:rPr lang="en-US" i="1" dirty="0"/>
              <a:t>legal positivism). </a:t>
            </a:r>
            <a:r>
              <a:rPr lang="en-US" i="1" dirty="0" err="1"/>
              <a:t>Bersama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Roscoe Pound, </a:t>
            </a:r>
            <a:r>
              <a:rPr lang="en-US" i="1" dirty="0" err="1"/>
              <a:t>pemikir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 </a:t>
            </a:r>
            <a:r>
              <a:rPr lang="en-US" i="1" dirty="0" err="1"/>
              <a:t>jebolan</a:t>
            </a:r>
            <a:r>
              <a:rPr lang="en-US" i="1" dirty="0"/>
              <a:t> </a:t>
            </a:r>
            <a:r>
              <a:rPr lang="en-US" i="1" dirty="0" err="1"/>
              <a:t>Universitas</a:t>
            </a:r>
            <a:r>
              <a:rPr lang="en-US" i="1" dirty="0"/>
              <a:t> Harvard, Ehrlich </a:t>
            </a:r>
            <a:r>
              <a:rPr lang="en-US" i="1" dirty="0" err="1"/>
              <a:t>menghidupkan</a:t>
            </a:r>
            <a:r>
              <a:rPr lang="en-US" i="1" dirty="0"/>
              <a:t> </a:t>
            </a:r>
            <a:r>
              <a:rPr lang="en-US" i="1" dirty="0" err="1"/>
              <a:t>kembali</a:t>
            </a:r>
            <a:r>
              <a:rPr lang="en-US" i="1" dirty="0"/>
              <a:t> </a:t>
            </a:r>
            <a:r>
              <a:rPr lang="en-US" i="1" dirty="0" err="1"/>
              <a:t>pemikiran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 yang </a:t>
            </a:r>
            <a:r>
              <a:rPr lang="en-US" i="1" dirty="0" err="1"/>
              <a:t>pernah</a:t>
            </a:r>
            <a:r>
              <a:rPr lang="en-US" i="1" dirty="0"/>
              <a:t> </a:t>
            </a:r>
            <a:r>
              <a:rPr lang="en-US" i="1" dirty="0" err="1"/>
              <a:t>dikemukakan</a:t>
            </a:r>
            <a:r>
              <a:rPr lang="en-US" i="1" dirty="0"/>
              <a:t> </a:t>
            </a:r>
            <a:r>
              <a:rPr lang="en-US" i="1" dirty="0" err="1"/>
              <a:t>oleh</a:t>
            </a:r>
            <a:r>
              <a:rPr lang="en-US" i="1" dirty="0"/>
              <a:t> 3 </a:t>
            </a:r>
            <a:r>
              <a:rPr lang="en-US" i="1" dirty="0" err="1"/>
              <a:t>peletak</a:t>
            </a:r>
            <a:r>
              <a:rPr lang="en-US" i="1" dirty="0"/>
              <a:t> </a:t>
            </a:r>
            <a:r>
              <a:rPr lang="en-US" i="1" dirty="0" err="1"/>
              <a:t>dasar</a:t>
            </a:r>
            <a:r>
              <a:rPr lang="en-US" i="1" dirty="0"/>
              <a:t> </a:t>
            </a:r>
            <a:r>
              <a:rPr lang="en-US" i="1" dirty="0" err="1"/>
              <a:t>ilmu</a:t>
            </a:r>
            <a:r>
              <a:rPr lang="en-US" i="1" dirty="0"/>
              <a:t> </a:t>
            </a:r>
            <a:r>
              <a:rPr lang="en-US" i="1" dirty="0" err="1"/>
              <a:t>sosiologi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, </a:t>
            </a:r>
            <a:r>
              <a:rPr lang="en-US" i="1" dirty="0" err="1"/>
              <a:t>yakni</a:t>
            </a:r>
            <a:r>
              <a:rPr lang="en-US" i="1" dirty="0"/>
              <a:t> Emile Durkheim, Max Weber </a:t>
            </a:r>
            <a:r>
              <a:rPr lang="en-US" i="1" dirty="0" err="1"/>
              <a:t>dan</a:t>
            </a:r>
            <a:r>
              <a:rPr lang="en-US" i="1" dirty="0"/>
              <a:t> Karl Marx. </a:t>
            </a:r>
            <a:endParaRPr lang="en-US" i="1" dirty="0" smtClean="0"/>
          </a:p>
          <a:p>
            <a:r>
              <a:rPr lang="en-US" i="1" dirty="0" err="1" smtClean="0"/>
              <a:t>Mereka</a:t>
            </a:r>
            <a:r>
              <a:rPr lang="en-US" i="1" dirty="0" smtClean="0"/>
              <a:t> </a:t>
            </a:r>
            <a:r>
              <a:rPr lang="en-US" i="1" dirty="0" err="1"/>
              <a:t>menyangsikan</a:t>
            </a:r>
            <a:r>
              <a:rPr lang="en-US" i="1" dirty="0"/>
              <a:t> </a:t>
            </a:r>
            <a:r>
              <a:rPr lang="en-US" i="1" dirty="0" err="1"/>
              <a:t>khotbah-khotbah</a:t>
            </a:r>
            <a:r>
              <a:rPr lang="en-US" i="1" dirty="0"/>
              <a:t> </a:t>
            </a:r>
            <a:r>
              <a:rPr lang="en-US" i="1" dirty="0" err="1"/>
              <a:t>eksponen</a:t>
            </a:r>
            <a:r>
              <a:rPr lang="en-US" i="1" dirty="0"/>
              <a:t> </a:t>
            </a:r>
            <a:r>
              <a:rPr lang="en-US" i="1" dirty="0" err="1"/>
              <a:t>positivime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 yang </a:t>
            </a:r>
            <a:r>
              <a:rPr lang="en-US" i="1" dirty="0" err="1"/>
              <a:t>mengatakan</a:t>
            </a:r>
            <a:r>
              <a:rPr lang="en-US" i="1" dirty="0"/>
              <a:t> </a:t>
            </a:r>
            <a:r>
              <a:rPr lang="en-US" i="1" dirty="0" err="1"/>
              <a:t>bahwa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perangkat</a:t>
            </a:r>
            <a:r>
              <a:rPr lang="en-US" i="1" dirty="0"/>
              <a:t> </a:t>
            </a:r>
            <a:r>
              <a:rPr lang="en-US" i="1" dirty="0" err="1"/>
              <a:t>norma</a:t>
            </a:r>
            <a:r>
              <a:rPr lang="en-US" i="1" dirty="0"/>
              <a:t> yang </a:t>
            </a:r>
            <a:r>
              <a:rPr lang="en-US" i="1" dirty="0" err="1"/>
              <a:t>padu</a:t>
            </a:r>
            <a:r>
              <a:rPr lang="en-US" i="1" dirty="0"/>
              <a:t>, </a:t>
            </a:r>
            <a:r>
              <a:rPr lang="en-US" i="1" dirty="0" err="1"/>
              <a:t>logis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otonom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pengaruh-pengaruh</a:t>
            </a:r>
            <a:r>
              <a:rPr lang="en-US" i="1" dirty="0"/>
              <a:t> </a:t>
            </a:r>
            <a:r>
              <a:rPr lang="en-US" i="1" dirty="0" err="1"/>
              <a:t>politik</a:t>
            </a:r>
            <a:r>
              <a:rPr lang="en-US" i="1" dirty="0"/>
              <a:t>, </a:t>
            </a:r>
            <a:r>
              <a:rPr lang="en-US" i="1" dirty="0" err="1"/>
              <a:t>ekonomi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buday</a:t>
            </a:r>
            <a:r>
              <a:rPr lang="en-US" i="1" dirty="0"/>
              <a:t> </a:t>
            </a:r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henti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faktor-faktor</a:t>
            </a:r>
            <a:r>
              <a:rPr lang="en-US" dirty="0"/>
              <a:t> non </a:t>
            </a:r>
            <a:r>
              <a:rPr lang="en-US" dirty="0" err="1"/>
              <a:t>hukum</a:t>
            </a:r>
            <a:r>
              <a:rPr lang="en-US" dirty="0"/>
              <a:t>.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sebabnya</a:t>
            </a:r>
            <a:r>
              <a:rPr lang="en-US" dirty="0"/>
              <a:t>,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,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perkembanganya</a:t>
            </a:r>
            <a:r>
              <a:rPr lang="en-US" dirty="0"/>
              <a:t>,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(law and society),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labelnya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socio-legal studies.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Tamanaha</a:t>
            </a:r>
            <a:r>
              <a:rPr lang="en-US" dirty="0"/>
              <a:t> (1997)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pengamatannya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label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julukan</a:t>
            </a:r>
            <a:r>
              <a:rPr lang="en-US" dirty="0"/>
              <a:t> </a:t>
            </a:r>
            <a:r>
              <a:rPr lang="en-US" i="1" dirty="0"/>
              <a:t>socio-legal studies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ditujukan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i="1" dirty="0"/>
              <a:t>law and society studies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belakangan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/>
              <a:t>socio-legal </a:t>
            </a:r>
            <a:r>
              <a:rPr lang="en-US" i="1" dirty="0" smtClean="0"/>
              <a:t>studies</a:t>
            </a:r>
            <a:r>
              <a:rPr lang="en-US" dirty="0" smtClean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i="1" dirty="0"/>
              <a:t>socio-legal studies </a:t>
            </a:r>
            <a:r>
              <a:rPr lang="en-US" dirty="0" err="1"/>
              <a:t>sinonim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i="1" dirty="0"/>
              <a:t>law and society studies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Baik</a:t>
            </a:r>
            <a:r>
              <a:rPr lang="en-US" sz="3600" dirty="0"/>
              <a:t> </a:t>
            </a:r>
            <a:r>
              <a:rPr lang="en-US" sz="3600" dirty="0" err="1"/>
              <a:t>kajian-kajian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r>
              <a:rPr lang="en-US" sz="3600" dirty="0"/>
              <a:t> </a:t>
            </a:r>
            <a:r>
              <a:rPr lang="en-US" sz="3600" dirty="0" err="1"/>
              <a:t>mengenai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maupun</a:t>
            </a:r>
            <a:r>
              <a:rPr lang="en-US" sz="3600" dirty="0"/>
              <a:t> </a:t>
            </a:r>
            <a:r>
              <a:rPr lang="en-US" sz="3600" dirty="0" err="1"/>
              <a:t>pemikiran</a:t>
            </a:r>
            <a:r>
              <a:rPr lang="en-US" sz="3600" dirty="0"/>
              <a:t> </a:t>
            </a:r>
            <a:r>
              <a:rPr lang="en-US" sz="3600" dirty="0" err="1"/>
              <a:t>kritis</a:t>
            </a:r>
            <a:r>
              <a:rPr lang="en-US" sz="3600" dirty="0"/>
              <a:t> </a:t>
            </a:r>
            <a:r>
              <a:rPr lang="en-US" sz="3600" dirty="0" err="1"/>
              <a:t>mengenai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sama-sama</a:t>
            </a:r>
            <a:r>
              <a:rPr lang="en-US" sz="3600" dirty="0"/>
              <a:t> </a:t>
            </a:r>
            <a:r>
              <a:rPr lang="en-US" sz="3600" dirty="0" err="1"/>
              <a:t>berasumsi</a:t>
            </a:r>
            <a:r>
              <a:rPr lang="en-US" sz="3600" dirty="0"/>
              <a:t> </a:t>
            </a:r>
            <a:r>
              <a:rPr lang="en-US" sz="3600" dirty="0" err="1"/>
              <a:t>bahwa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terletak</a:t>
            </a:r>
            <a:r>
              <a:rPr lang="en-US" sz="3600" dirty="0"/>
              <a:t> </a:t>
            </a:r>
            <a:r>
              <a:rPr lang="en-US" sz="3600" dirty="0" err="1"/>
              <a:t>di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ruang</a:t>
            </a:r>
            <a:r>
              <a:rPr lang="en-US" sz="3600" dirty="0"/>
              <a:t> </a:t>
            </a:r>
            <a:r>
              <a:rPr lang="en-US" sz="3600" dirty="0" err="1"/>
              <a:t>hampa</a:t>
            </a:r>
            <a:r>
              <a:rPr lang="en-US" sz="3600" dirty="0"/>
              <a:t>. </a:t>
            </a:r>
            <a:r>
              <a:rPr lang="en-US" sz="3600" dirty="0" err="1"/>
              <a:t>Hukum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eksis</a:t>
            </a:r>
            <a:r>
              <a:rPr lang="en-US" sz="3600" dirty="0"/>
              <a:t>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oleh</a:t>
            </a:r>
            <a:r>
              <a:rPr lang="en-US" sz="3600" dirty="0"/>
              <a:t> </a:t>
            </a:r>
            <a:r>
              <a:rPr lang="en-US" sz="3600" dirty="0" err="1"/>
              <a:t>karena</a:t>
            </a:r>
            <a:r>
              <a:rPr lang="en-US" sz="3600" dirty="0"/>
              <a:t> </a:t>
            </a:r>
            <a:r>
              <a:rPr lang="en-US" sz="3600" dirty="0" err="1"/>
              <a:t>itu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dipelajari</a:t>
            </a:r>
            <a:r>
              <a:rPr lang="en-US" sz="3600" dirty="0"/>
              <a:t>,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ruang</a:t>
            </a:r>
            <a:r>
              <a:rPr lang="en-US" sz="3600" dirty="0"/>
              <a:t> yang </a:t>
            </a:r>
            <a:r>
              <a:rPr lang="en-US" sz="3600" dirty="0" err="1" smtClean="0"/>
              <a:t>vakum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Socio-legal studies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 </a:t>
            </a:r>
            <a:r>
              <a:rPr lang="en-US" i="1" dirty="0"/>
              <a:t>apply social science to law, social scientific approaches to law, disciplines that apply social scientific perspective to study of law. </a:t>
            </a:r>
            <a:r>
              <a:rPr lang="en-US" i="1" dirty="0" err="1"/>
              <a:t>Sedangkan</a:t>
            </a:r>
            <a:r>
              <a:rPr lang="en-US" i="1" dirty="0"/>
              <a:t> critical legal thought, </a:t>
            </a:r>
            <a:r>
              <a:rPr lang="en-US" i="1" dirty="0" err="1"/>
              <a:t>mencoba</a:t>
            </a:r>
            <a:r>
              <a:rPr lang="en-US" i="1" dirty="0"/>
              <a:t> </a:t>
            </a:r>
            <a:r>
              <a:rPr lang="en-US" i="1" dirty="0" err="1"/>
              <a:t>menjelaskan</a:t>
            </a:r>
            <a:r>
              <a:rPr lang="en-US" i="1" dirty="0"/>
              <a:t> </a:t>
            </a:r>
            <a:r>
              <a:rPr lang="en-US" i="1" dirty="0" err="1"/>
              <a:t>hukum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meminjam</a:t>
            </a:r>
            <a:r>
              <a:rPr lang="en-US" i="1" dirty="0"/>
              <a:t> </a:t>
            </a:r>
            <a:r>
              <a:rPr lang="en-US" i="1" dirty="0" err="1"/>
              <a:t>bantuan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ilmu-ilmu</a:t>
            </a:r>
            <a:r>
              <a:rPr lang="en-US" i="1" dirty="0"/>
              <a:t> </a:t>
            </a:r>
            <a:r>
              <a:rPr lang="en-US" i="1" dirty="0" err="1"/>
              <a:t>sosial</a:t>
            </a:r>
            <a:r>
              <a:rPr lang="en-US" i="1" dirty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Simarmata</a:t>
            </a:r>
            <a:r>
              <a:rPr lang="en-US" dirty="0" smtClean="0"/>
              <a:t>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ilmu-ilmu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cakupan</a:t>
            </a:r>
            <a:r>
              <a:rPr lang="en-US" dirty="0"/>
              <a:t> socio-legal studies. </a:t>
            </a:r>
            <a:r>
              <a:rPr lang="en-US" dirty="0" err="1"/>
              <a:t>Sekalipun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5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sosiologi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antropologi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(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/>
              <a:t>berkembangnya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lahirnya</a:t>
            </a:r>
            <a:r>
              <a:rPr lang="en-US" dirty="0"/>
              <a:t> </a:t>
            </a:r>
            <a:r>
              <a:rPr lang="en-US" dirty="0" err="1"/>
              <a:t>disiplin-disiplin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cakupan</a:t>
            </a:r>
            <a:r>
              <a:rPr lang="en-US" dirty="0"/>
              <a:t> socio-legal studies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153</TotalTime>
  <Words>1090</Words>
  <Application>Microsoft Office PowerPoint</Application>
  <PresentationFormat>On-screen Show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Adjacency</vt:lpstr>
      <vt:lpstr>SOCIO LEGAL RESEARCH</vt:lpstr>
      <vt:lpstr>Penelitian Hukum</vt:lpstr>
      <vt:lpstr>Wacana Penelitian Hukum</vt:lpstr>
      <vt:lpstr>Slide 4</vt:lpstr>
      <vt:lpstr>Peter M. Marzuki (2008)</vt:lpstr>
      <vt:lpstr>Slide 6</vt:lpstr>
      <vt:lpstr>Peter M. Marzuki (2008)</vt:lpstr>
      <vt:lpstr>Peter M. Marzuki (2008)</vt:lpstr>
      <vt:lpstr>(Simarmata, 2007)</vt:lpstr>
      <vt:lpstr>Slide 10</vt:lpstr>
      <vt:lpstr>Slide 11</vt:lpstr>
      <vt:lpstr>Slide 12</vt:lpstr>
      <vt:lpstr>(Simarmata, 2007)</vt:lpstr>
      <vt:lpstr>(Simarmata, 2007)</vt:lpstr>
      <vt:lpstr>(Simarmata, 2007)</vt:lpstr>
      <vt:lpstr>(Simarmata, 2007)</vt:lpstr>
      <vt:lpstr>(Simarmata, 2007)</vt:lpstr>
      <vt:lpstr>(Simarmata, 2007)</vt:lpstr>
      <vt:lpstr>(Simarmata, 2007)</vt:lpstr>
      <vt:lpstr>(Simarmata, 2007)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 LEGAL RESEARCH</dc:title>
  <dc:creator>user</dc:creator>
  <cp:lastModifiedBy>Komputer D</cp:lastModifiedBy>
  <cp:revision>15</cp:revision>
  <dcterms:created xsi:type="dcterms:W3CDTF">2011-10-11T10:27:41Z</dcterms:created>
  <dcterms:modified xsi:type="dcterms:W3CDTF">2012-04-23T07:40:23Z</dcterms:modified>
</cp:coreProperties>
</file>