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71" r:id="rId3"/>
    <p:sldId id="272" r:id="rId4"/>
    <p:sldId id="257" r:id="rId5"/>
    <p:sldId id="258" r:id="rId6"/>
    <p:sldId id="265" r:id="rId7"/>
    <p:sldId id="261" r:id="rId8"/>
    <p:sldId id="259" r:id="rId9"/>
    <p:sldId id="260" r:id="rId10"/>
    <p:sldId id="262" r:id="rId11"/>
    <p:sldId id="266" r:id="rId12"/>
    <p:sldId id="267" r:id="rId13"/>
    <p:sldId id="263" r:id="rId14"/>
    <p:sldId id="264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E69A6-C50A-4C87-8857-80F03A63B3E3}" type="doc">
      <dgm:prSet loTypeId="urn:microsoft.com/office/officeart/2005/8/layout/process2" loCatId="process" qsTypeId="urn:microsoft.com/office/officeart/2005/8/quickstyle/simple1" qsCatId="simple" csTypeId="urn:microsoft.com/office/officeart/2005/8/colors/colorful1" csCatId="colorful" phldr="1"/>
      <dgm:spPr/>
    </dgm:pt>
    <dgm:pt modelId="{2345B800-AF96-4DF1-87E1-19E5017FD560}">
      <dgm:prSet phldrT="[Text]" custT="1"/>
      <dgm:spPr/>
      <dgm:t>
        <a:bodyPr/>
        <a:lstStyle/>
        <a:p>
          <a:r>
            <a:rPr lang="en-US" sz="3600" b="1" dirty="0" smtClean="0"/>
            <a:t>POOR RELIEF ACT – Elizabeth I 1598, 1601 </a:t>
          </a:r>
        </a:p>
        <a:p>
          <a:r>
            <a:rPr lang="en-US" sz="3600" b="1" dirty="0" smtClean="0"/>
            <a:t>&amp; Act 1662 on Poverty/ Village</a:t>
          </a:r>
          <a:endParaRPr lang="en-US" sz="3600" b="1" dirty="0"/>
        </a:p>
      </dgm:t>
    </dgm:pt>
    <dgm:pt modelId="{E6D54504-9A84-44BD-ACB0-848B323756FF}" type="parTrans" cxnId="{BA0C1C76-C7F9-44FF-A927-B261ECA95BCA}">
      <dgm:prSet/>
      <dgm:spPr/>
      <dgm:t>
        <a:bodyPr/>
        <a:lstStyle/>
        <a:p>
          <a:endParaRPr lang="en-US"/>
        </a:p>
      </dgm:t>
    </dgm:pt>
    <dgm:pt modelId="{68D56F51-5A3D-4FF2-A311-78863D23AACF}" type="sibTrans" cxnId="{BA0C1C76-C7F9-44FF-A927-B261ECA95BCA}">
      <dgm:prSet/>
      <dgm:spPr/>
      <dgm:t>
        <a:bodyPr/>
        <a:lstStyle/>
        <a:p>
          <a:endParaRPr lang="en-US"/>
        </a:p>
      </dgm:t>
    </dgm:pt>
    <dgm:pt modelId="{1D206972-6C9D-4D5F-849C-CCECBCF6FA79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BEVERIDGE REPORT 1942 </a:t>
          </a:r>
          <a:r>
            <a:rPr lang="en-US" dirty="0" smtClean="0">
              <a:solidFill>
                <a:schemeClr val="tx1"/>
              </a:solidFill>
            </a:rPr>
            <a:t>(Social Insurance and Allied Services)   &gt; Family Allowance Act 1945, National Health Service Act, National Insurance Act, National Insurance Industrial Act, National Assistance Act &gt; Social Security Pension Act, Children Benefit Act</a:t>
          </a:r>
        </a:p>
        <a:p>
          <a:r>
            <a:rPr lang="en-US" b="1" dirty="0" smtClean="0">
              <a:solidFill>
                <a:schemeClr val="tx1"/>
              </a:solidFill>
            </a:rPr>
            <a:t>1980 –an UNIVERSAL &gt; MEANS TESTED</a:t>
          </a:r>
          <a:endParaRPr lang="en-US" b="1" dirty="0">
            <a:solidFill>
              <a:schemeClr val="tx1"/>
            </a:solidFill>
          </a:endParaRPr>
        </a:p>
      </dgm:t>
    </dgm:pt>
    <dgm:pt modelId="{A08ACFE0-D01B-4F56-91DE-630358AF7543}" type="parTrans" cxnId="{01F76DFA-6EBB-4153-9989-CA5912CA9BA6}">
      <dgm:prSet/>
      <dgm:spPr/>
      <dgm:t>
        <a:bodyPr/>
        <a:lstStyle/>
        <a:p>
          <a:endParaRPr lang="en-US"/>
        </a:p>
      </dgm:t>
    </dgm:pt>
    <dgm:pt modelId="{2B2A4E38-910E-47F8-A282-00C2E1FF2EB7}" type="sibTrans" cxnId="{01F76DFA-6EBB-4153-9989-CA5912CA9BA6}">
      <dgm:prSet/>
      <dgm:spPr/>
      <dgm:t>
        <a:bodyPr/>
        <a:lstStyle/>
        <a:p>
          <a:endParaRPr lang="en-US"/>
        </a:p>
      </dgm:t>
    </dgm:pt>
    <dgm:pt modelId="{E34E5111-D50F-4B2E-862B-C61AD3BFA9CF}">
      <dgm:prSet phldrT="[Text]"/>
      <dgm:spPr/>
      <dgm:t>
        <a:bodyPr/>
        <a:lstStyle/>
        <a:p>
          <a:endParaRPr lang="en-US"/>
        </a:p>
      </dgm:t>
    </dgm:pt>
    <dgm:pt modelId="{0D6EA9B1-CD3A-4324-B9D8-79AF41B887E2}" type="parTrans" cxnId="{A4E8ED40-A8EB-4521-AFA1-0D58408C9F2C}">
      <dgm:prSet/>
      <dgm:spPr/>
      <dgm:t>
        <a:bodyPr/>
        <a:lstStyle/>
        <a:p>
          <a:endParaRPr lang="en-US"/>
        </a:p>
      </dgm:t>
    </dgm:pt>
    <dgm:pt modelId="{13C3F198-760B-4830-BC59-32913BF01CA9}" type="sibTrans" cxnId="{A4E8ED40-A8EB-4521-AFA1-0D58408C9F2C}">
      <dgm:prSet/>
      <dgm:spPr/>
      <dgm:t>
        <a:bodyPr/>
        <a:lstStyle/>
        <a:p>
          <a:endParaRPr lang="en-US"/>
        </a:p>
      </dgm:t>
    </dgm:pt>
    <dgm:pt modelId="{FB7D7F50-4538-4C98-BD07-60B93D3767CA}" type="pres">
      <dgm:prSet presAssocID="{B15E69A6-C50A-4C87-8857-80F03A63B3E3}" presName="linearFlow" presStyleCnt="0">
        <dgm:presLayoutVars>
          <dgm:resizeHandles val="exact"/>
        </dgm:presLayoutVars>
      </dgm:prSet>
      <dgm:spPr/>
    </dgm:pt>
    <dgm:pt modelId="{BFBE0149-D5C9-4ADC-9AD8-7AE7968DCCF8}" type="pres">
      <dgm:prSet presAssocID="{2345B800-AF96-4DF1-87E1-19E5017FD560}" presName="node" presStyleLbl="node1" presStyleIdx="0" presStyleCnt="2" custScaleX="3891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651451-B07B-43FE-A3AD-96F66388EE94}" type="pres">
      <dgm:prSet presAssocID="{68D56F51-5A3D-4FF2-A311-78863D23AACF}" presName="sibTrans" presStyleLbl="sibTrans2D1" presStyleIdx="0" presStyleCnt="1"/>
      <dgm:spPr/>
    </dgm:pt>
    <dgm:pt modelId="{622FAB41-6572-4428-85CD-5C5FAA86BF33}" type="pres">
      <dgm:prSet presAssocID="{68D56F51-5A3D-4FF2-A311-78863D23AACF}" presName="connectorText" presStyleLbl="sibTrans2D1" presStyleIdx="0" presStyleCnt="1"/>
      <dgm:spPr/>
    </dgm:pt>
    <dgm:pt modelId="{F16BF063-F3B0-4D57-A615-2D86FB9CDB1C}" type="pres">
      <dgm:prSet presAssocID="{1D206972-6C9D-4D5F-849C-CCECBCF6FA79}" presName="node" presStyleLbl="node1" presStyleIdx="1" presStyleCnt="2" custScaleX="389103" custScaleY="1245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4E8ED40-A8EB-4521-AFA1-0D58408C9F2C}" srcId="{1D206972-6C9D-4D5F-849C-CCECBCF6FA79}" destId="{E34E5111-D50F-4B2E-862B-C61AD3BFA9CF}" srcOrd="0" destOrd="0" parTransId="{0D6EA9B1-CD3A-4324-B9D8-79AF41B887E2}" sibTransId="{13C3F198-760B-4830-BC59-32913BF01CA9}"/>
    <dgm:cxn modelId="{2824472A-2576-4FA2-BEA7-85F09016EFAE}" type="presOf" srcId="{68D56F51-5A3D-4FF2-A311-78863D23AACF}" destId="{622FAB41-6572-4428-85CD-5C5FAA86BF33}" srcOrd="1" destOrd="0" presId="urn:microsoft.com/office/officeart/2005/8/layout/process2"/>
    <dgm:cxn modelId="{2220DA6A-702B-480F-B7A0-6271A0676FFC}" type="presOf" srcId="{68D56F51-5A3D-4FF2-A311-78863D23AACF}" destId="{03651451-B07B-43FE-A3AD-96F66388EE94}" srcOrd="0" destOrd="0" presId="urn:microsoft.com/office/officeart/2005/8/layout/process2"/>
    <dgm:cxn modelId="{D912B89C-E965-4015-A38D-6F71414FE120}" type="presOf" srcId="{B15E69A6-C50A-4C87-8857-80F03A63B3E3}" destId="{FB7D7F50-4538-4C98-BD07-60B93D3767CA}" srcOrd="0" destOrd="0" presId="urn:microsoft.com/office/officeart/2005/8/layout/process2"/>
    <dgm:cxn modelId="{405C7A3C-A453-4CA9-BFE0-35D17953EA8A}" type="presOf" srcId="{1D206972-6C9D-4D5F-849C-CCECBCF6FA79}" destId="{F16BF063-F3B0-4D57-A615-2D86FB9CDB1C}" srcOrd="0" destOrd="0" presId="urn:microsoft.com/office/officeart/2005/8/layout/process2"/>
    <dgm:cxn modelId="{BA0C1C76-C7F9-44FF-A927-B261ECA95BCA}" srcId="{B15E69A6-C50A-4C87-8857-80F03A63B3E3}" destId="{2345B800-AF96-4DF1-87E1-19E5017FD560}" srcOrd="0" destOrd="0" parTransId="{E6D54504-9A84-44BD-ACB0-848B323756FF}" sibTransId="{68D56F51-5A3D-4FF2-A311-78863D23AACF}"/>
    <dgm:cxn modelId="{312C62C0-CBB8-436E-8049-BEAFB11A20CD}" type="presOf" srcId="{2345B800-AF96-4DF1-87E1-19E5017FD560}" destId="{BFBE0149-D5C9-4ADC-9AD8-7AE7968DCCF8}" srcOrd="0" destOrd="0" presId="urn:microsoft.com/office/officeart/2005/8/layout/process2"/>
    <dgm:cxn modelId="{0EA85553-0D5C-4A62-B14C-7A8A362681FF}" type="presOf" srcId="{E34E5111-D50F-4B2E-862B-C61AD3BFA9CF}" destId="{F16BF063-F3B0-4D57-A615-2D86FB9CDB1C}" srcOrd="0" destOrd="1" presId="urn:microsoft.com/office/officeart/2005/8/layout/process2"/>
    <dgm:cxn modelId="{01F76DFA-6EBB-4153-9989-CA5912CA9BA6}" srcId="{B15E69A6-C50A-4C87-8857-80F03A63B3E3}" destId="{1D206972-6C9D-4D5F-849C-CCECBCF6FA79}" srcOrd="1" destOrd="0" parTransId="{A08ACFE0-D01B-4F56-91DE-630358AF7543}" sibTransId="{2B2A4E38-910E-47F8-A282-00C2E1FF2EB7}"/>
    <dgm:cxn modelId="{1F37E6DD-0056-497E-B3DC-ED0A1735E78B}" type="presParOf" srcId="{FB7D7F50-4538-4C98-BD07-60B93D3767CA}" destId="{BFBE0149-D5C9-4ADC-9AD8-7AE7968DCCF8}" srcOrd="0" destOrd="0" presId="urn:microsoft.com/office/officeart/2005/8/layout/process2"/>
    <dgm:cxn modelId="{707CDA5B-9086-4A2D-9951-1922D782CA1B}" type="presParOf" srcId="{FB7D7F50-4538-4C98-BD07-60B93D3767CA}" destId="{03651451-B07B-43FE-A3AD-96F66388EE94}" srcOrd="1" destOrd="0" presId="urn:microsoft.com/office/officeart/2005/8/layout/process2"/>
    <dgm:cxn modelId="{C83F3771-3D41-43CD-98C2-5C33D3C0976A}" type="presParOf" srcId="{03651451-B07B-43FE-A3AD-96F66388EE94}" destId="{622FAB41-6572-4428-85CD-5C5FAA86BF33}" srcOrd="0" destOrd="0" presId="urn:microsoft.com/office/officeart/2005/8/layout/process2"/>
    <dgm:cxn modelId="{0047D98D-3B0F-4A7D-8664-FD981AC17E76}" type="presParOf" srcId="{FB7D7F50-4538-4C98-BD07-60B93D3767CA}" destId="{F16BF063-F3B0-4D57-A615-2D86FB9CDB1C}" srcOrd="2" destOrd="0" presId="urn:microsoft.com/office/officeart/2005/8/layout/process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8B828F-03C4-418C-844C-316175D9A45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DB1A601-E0E7-422B-A8A6-8826E384B340}">
      <dgm:prSet phldrT="[Text]"/>
      <dgm:spPr/>
      <dgm:t>
        <a:bodyPr/>
        <a:lstStyle/>
        <a:p>
          <a:r>
            <a:rPr lang="en-US" dirty="0" smtClean="0"/>
            <a:t>RESIDUAL WELFARE STATE</a:t>
          </a:r>
          <a:endParaRPr lang="en-US" dirty="0"/>
        </a:p>
      </dgm:t>
    </dgm:pt>
    <dgm:pt modelId="{ABC462D3-426D-4940-8AE4-385C6E92A56D}" type="parTrans" cxnId="{635B0C0E-C944-48D5-AF3E-8A4EF0B52A3C}">
      <dgm:prSet/>
      <dgm:spPr/>
      <dgm:t>
        <a:bodyPr/>
        <a:lstStyle/>
        <a:p>
          <a:endParaRPr lang="en-US"/>
        </a:p>
      </dgm:t>
    </dgm:pt>
    <dgm:pt modelId="{4969F1FC-6280-4BAD-8343-321378BE8ABF}" type="sibTrans" cxnId="{635B0C0E-C944-48D5-AF3E-8A4EF0B52A3C}">
      <dgm:prSet/>
      <dgm:spPr/>
      <dgm:t>
        <a:bodyPr/>
        <a:lstStyle/>
        <a:p>
          <a:endParaRPr lang="en-US"/>
        </a:p>
      </dgm:t>
    </dgm:pt>
    <dgm:pt modelId="{D20E14E4-777D-4F6E-9D2B-5721005363B1}">
      <dgm:prSet phldrT="[Text]" phldr="1"/>
      <dgm:spPr/>
      <dgm:t>
        <a:bodyPr/>
        <a:lstStyle/>
        <a:p>
          <a:endParaRPr lang="en-US"/>
        </a:p>
      </dgm:t>
    </dgm:pt>
    <dgm:pt modelId="{C0A376B1-334D-4FAE-971B-A93B350C58B4}" type="parTrans" cxnId="{FAC66980-557C-4119-9D70-5842D925C1C4}">
      <dgm:prSet/>
      <dgm:spPr/>
      <dgm:t>
        <a:bodyPr/>
        <a:lstStyle/>
        <a:p>
          <a:endParaRPr lang="en-US"/>
        </a:p>
      </dgm:t>
    </dgm:pt>
    <dgm:pt modelId="{6BA1ECFA-70CE-4DCD-BD83-4458F392FD99}" type="sibTrans" cxnId="{FAC66980-557C-4119-9D70-5842D925C1C4}">
      <dgm:prSet/>
      <dgm:spPr/>
      <dgm:t>
        <a:bodyPr/>
        <a:lstStyle/>
        <a:p>
          <a:endParaRPr lang="en-US"/>
        </a:p>
      </dgm:t>
    </dgm:pt>
    <dgm:pt modelId="{D80A64A0-0C52-4673-9F2E-40AF7B0FE781}">
      <dgm:prSet phldrT="[Text]"/>
      <dgm:spPr/>
      <dgm:t>
        <a:bodyPr/>
        <a:lstStyle/>
        <a:p>
          <a:r>
            <a:rPr lang="en-US" dirty="0" smtClean="0"/>
            <a:t>INSTITUTIONAL WELFARE STATE</a:t>
          </a:r>
          <a:endParaRPr lang="en-US" dirty="0"/>
        </a:p>
      </dgm:t>
    </dgm:pt>
    <dgm:pt modelId="{0D721BC6-068A-4C09-A329-428C08542C4B}" type="parTrans" cxnId="{ABB7582E-C178-4C73-B917-5C9D69F6386A}">
      <dgm:prSet/>
      <dgm:spPr/>
      <dgm:t>
        <a:bodyPr/>
        <a:lstStyle/>
        <a:p>
          <a:endParaRPr lang="en-US"/>
        </a:p>
      </dgm:t>
    </dgm:pt>
    <dgm:pt modelId="{7A1D8452-7787-4DB9-B6C0-6F3DC40C5180}" type="sibTrans" cxnId="{ABB7582E-C178-4C73-B917-5C9D69F6386A}">
      <dgm:prSet/>
      <dgm:spPr/>
      <dgm:t>
        <a:bodyPr/>
        <a:lstStyle/>
        <a:p>
          <a:endParaRPr lang="en-US"/>
        </a:p>
      </dgm:t>
    </dgm:pt>
    <dgm:pt modelId="{FEF818B0-D31D-4D25-BAC7-E45C47006CFC}">
      <dgm:prSet phldrT="[Text]" phldr="1"/>
      <dgm:spPr/>
      <dgm:t>
        <a:bodyPr/>
        <a:lstStyle/>
        <a:p>
          <a:endParaRPr lang="en-US"/>
        </a:p>
      </dgm:t>
    </dgm:pt>
    <dgm:pt modelId="{957E9A00-161B-40E2-80BC-8E2045961342}" type="parTrans" cxnId="{7D711D5A-05C0-41CA-BFF2-E4B16C1741AB}">
      <dgm:prSet/>
      <dgm:spPr/>
      <dgm:t>
        <a:bodyPr/>
        <a:lstStyle/>
        <a:p>
          <a:endParaRPr lang="en-US"/>
        </a:p>
      </dgm:t>
    </dgm:pt>
    <dgm:pt modelId="{8B8DF2B3-B781-4E73-8402-7EE6E943C867}" type="sibTrans" cxnId="{7D711D5A-05C0-41CA-BFF2-E4B16C1741AB}">
      <dgm:prSet/>
      <dgm:spPr/>
      <dgm:t>
        <a:bodyPr/>
        <a:lstStyle/>
        <a:p>
          <a:endParaRPr lang="en-US"/>
        </a:p>
      </dgm:t>
    </dgm:pt>
    <dgm:pt modelId="{2B58CC4E-DA09-41EF-A7B3-B5CFF05EA107}" type="pres">
      <dgm:prSet presAssocID="{908B828F-03C4-418C-844C-316175D9A45E}" presName="linear" presStyleCnt="0">
        <dgm:presLayoutVars>
          <dgm:animLvl val="lvl"/>
          <dgm:resizeHandles val="exact"/>
        </dgm:presLayoutVars>
      </dgm:prSet>
      <dgm:spPr/>
    </dgm:pt>
    <dgm:pt modelId="{E7E9B42D-D8CC-44D2-930A-7A72AF9D9440}" type="pres">
      <dgm:prSet presAssocID="{3DB1A601-E0E7-422B-A8A6-8826E384B34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BCA0A5-2FD6-4E09-A567-BB6049AF55E8}" type="pres">
      <dgm:prSet presAssocID="{3DB1A601-E0E7-422B-A8A6-8826E384B340}" presName="childText" presStyleLbl="revTx" presStyleIdx="0" presStyleCnt="2">
        <dgm:presLayoutVars>
          <dgm:bulletEnabled val="1"/>
        </dgm:presLayoutVars>
      </dgm:prSet>
      <dgm:spPr/>
    </dgm:pt>
    <dgm:pt modelId="{F9771EF4-B94B-4C14-8E89-8E0FEA88EF29}" type="pres">
      <dgm:prSet presAssocID="{D80A64A0-0C52-4673-9F2E-40AF7B0FE78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663F70-F2AD-4BEB-972E-2CCDE1597E92}" type="pres">
      <dgm:prSet presAssocID="{D80A64A0-0C52-4673-9F2E-40AF7B0FE781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635B0C0E-C944-48D5-AF3E-8A4EF0B52A3C}" srcId="{908B828F-03C4-418C-844C-316175D9A45E}" destId="{3DB1A601-E0E7-422B-A8A6-8826E384B340}" srcOrd="0" destOrd="0" parTransId="{ABC462D3-426D-4940-8AE4-385C6E92A56D}" sibTransId="{4969F1FC-6280-4BAD-8343-321378BE8ABF}"/>
    <dgm:cxn modelId="{ADC46D46-2C41-4965-814D-FCA6A4CD8289}" type="presOf" srcId="{3DB1A601-E0E7-422B-A8A6-8826E384B340}" destId="{E7E9B42D-D8CC-44D2-930A-7A72AF9D9440}" srcOrd="0" destOrd="0" presId="urn:microsoft.com/office/officeart/2005/8/layout/vList2"/>
    <dgm:cxn modelId="{FAC66980-557C-4119-9D70-5842D925C1C4}" srcId="{3DB1A601-E0E7-422B-A8A6-8826E384B340}" destId="{D20E14E4-777D-4F6E-9D2B-5721005363B1}" srcOrd="0" destOrd="0" parTransId="{C0A376B1-334D-4FAE-971B-A93B350C58B4}" sibTransId="{6BA1ECFA-70CE-4DCD-BD83-4458F392FD99}"/>
    <dgm:cxn modelId="{57D12078-EFC9-42A3-89FF-407C494A4236}" type="presOf" srcId="{D80A64A0-0C52-4673-9F2E-40AF7B0FE781}" destId="{F9771EF4-B94B-4C14-8E89-8E0FEA88EF29}" srcOrd="0" destOrd="0" presId="urn:microsoft.com/office/officeart/2005/8/layout/vList2"/>
    <dgm:cxn modelId="{7D711D5A-05C0-41CA-BFF2-E4B16C1741AB}" srcId="{D80A64A0-0C52-4673-9F2E-40AF7B0FE781}" destId="{FEF818B0-D31D-4D25-BAC7-E45C47006CFC}" srcOrd="0" destOrd="0" parTransId="{957E9A00-161B-40E2-80BC-8E2045961342}" sibTransId="{8B8DF2B3-B781-4E73-8402-7EE6E943C867}"/>
    <dgm:cxn modelId="{FDE98F9F-1D8F-41CC-90F6-F65B7CA299B0}" type="presOf" srcId="{D20E14E4-777D-4F6E-9D2B-5721005363B1}" destId="{DFBCA0A5-2FD6-4E09-A567-BB6049AF55E8}" srcOrd="0" destOrd="0" presId="urn:microsoft.com/office/officeart/2005/8/layout/vList2"/>
    <dgm:cxn modelId="{BC628DA8-CB3E-47FE-8E5A-B0F43D97E353}" type="presOf" srcId="{FEF818B0-D31D-4D25-BAC7-E45C47006CFC}" destId="{99663F70-F2AD-4BEB-972E-2CCDE1597E92}" srcOrd="0" destOrd="0" presId="urn:microsoft.com/office/officeart/2005/8/layout/vList2"/>
    <dgm:cxn modelId="{ABB7582E-C178-4C73-B917-5C9D69F6386A}" srcId="{908B828F-03C4-418C-844C-316175D9A45E}" destId="{D80A64A0-0C52-4673-9F2E-40AF7B0FE781}" srcOrd="1" destOrd="0" parTransId="{0D721BC6-068A-4C09-A329-428C08542C4B}" sibTransId="{7A1D8452-7787-4DB9-B6C0-6F3DC40C5180}"/>
    <dgm:cxn modelId="{A36844D0-02BB-4180-BBC9-4B19BD930861}" type="presOf" srcId="{908B828F-03C4-418C-844C-316175D9A45E}" destId="{2B58CC4E-DA09-41EF-A7B3-B5CFF05EA107}" srcOrd="0" destOrd="0" presId="urn:microsoft.com/office/officeart/2005/8/layout/vList2"/>
    <dgm:cxn modelId="{8CD7FCCD-3547-4438-AD65-FE01516C92D4}" type="presParOf" srcId="{2B58CC4E-DA09-41EF-A7B3-B5CFF05EA107}" destId="{E7E9B42D-D8CC-44D2-930A-7A72AF9D9440}" srcOrd="0" destOrd="0" presId="urn:microsoft.com/office/officeart/2005/8/layout/vList2"/>
    <dgm:cxn modelId="{A7665D13-22C5-448E-A6E4-9B090C42796E}" type="presParOf" srcId="{2B58CC4E-DA09-41EF-A7B3-B5CFF05EA107}" destId="{DFBCA0A5-2FD6-4E09-A567-BB6049AF55E8}" srcOrd="1" destOrd="0" presId="urn:microsoft.com/office/officeart/2005/8/layout/vList2"/>
    <dgm:cxn modelId="{BFCCEFBF-CC33-4C5F-B55B-5F31C92E1821}" type="presParOf" srcId="{2B58CC4E-DA09-41EF-A7B3-B5CFF05EA107}" destId="{F9771EF4-B94B-4C14-8E89-8E0FEA88EF29}" srcOrd="2" destOrd="0" presId="urn:microsoft.com/office/officeart/2005/8/layout/vList2"/>
    <dgm:cxn modelId="{C7258FF0-362C-4DA2-ABEA-D960360F8C42}" type="presParOf" srcId="{2B58CC4E-DA09-41EF-A7B3-B5CFF05EA107}" destId="{99663F70-F2AD-4BEB-972E-2CCDE1597E92}" srcOrd="3" destOrd="0" presId="urn:microsoft.com/office/officeart/2005/8/layout/v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D51275-CE3C-4F82-BBAC-6D51850434DE}" type="doc">
      <dgm:prSet loTypeId="urn:microsoft.com/office/officeart/2005/8/layout/pyramid2" loCatId="pyramid" qsTypeId="urn:microsoft.com/office/officeart/2005/8/quickstyle/simple1" qsCatId="simple" csTypeId="urn:microsoft.com/office/officeart/2005/8/colors/colorful5" csCatId="colorful" phldr="1"/>
      <dgm:spPr/>
    </dgm:pt>
    <dgm:pt modelId="{C0F90790-81DD-4B6F-9084-402B6EF20C2E}">
      <dgm:prSet phldrT="[Text]"/>
      <dgm:spPr/>
      <dgm:t>
        <a:bodyPr/>
        <a:lstStyle/>
        <a:p>
          <a:r>
            <a:rPr lang="en-US" dirty="0" smtClean="0"/>
            <a:t>NEGARA</a:t>
          </a:r>
          <a:endParaRPr lang="en-US" dirty="0"/>
        </a:p>
      </dgm:t>
    </dgm:pt>
    <dgm:pt modelId="{1D7566E1-9ECE-44B7-93AB-39920CE8E5BA}" type="parTrans" cxnId="{FDDE6D7B-7CF6-4C8F-BDD9-F4709ED253BA}">
      <dgm:prSet/>
      <dgm:spPr/>
      <dgm:t>
        <a:bodyPr/>
        <a:lstStyle/>
        <a:p>
          <a:endParaRPr lang="en-US"/>
        </a:p>
      </dgm:t>
    </dgm:pt>
    <dgm:pt modelId="{8C795C9A-964D-4282-9307-164CBB28E025}" type="sibTrans" cxnId="{FDDE6D7B-7CF6-4C8F-BDD9-F4709ED253BA}">
      <dgm:prSet/>
      <dgm:spPr/>
      <dgm:t>
        <a:bodyPr/>
        <a:lstStyle/>
        <a:p>
          <a:endParaRPr lang="en-US"/>
        </a:p>
      </dgm:t>
    </dgm:pt>
    <dgm:pt modelId="{09FD10C7-DF7C-4CB2-ABF6-A76B643FDB28}">
      <dgm:prSet phldrT="[Text]"/>
      <dgm:spPr/>
      <dgm:t>
        <a:bodyPr/>
        <a:lstStyle/>
        <a:p>
          <a:r>
            <a:rPr lang="en-US" dirty="0" smtClean="0"/>
            <a:t>PASAR</a:t>
          </a:r>
          <a:endParaRPr lang="en-US" dirty="0"/>
        </a:p>
      </dgm:t>
    </dgm:pt>
    <dgm:pt modelId="{96B941BF-135E-4325-81B9-23BB9C4A3C03}" type="parTrans" cxnId="{BE828075-814F-478A-9363-E7ED7A59E9E6}">
      <dgm:prSet/>
      <dgm:spPr/>
      <dgm:t>
        <a:bodyPr/>
        <a:lstStyle/>
        <a:p>
          <a:endParaRPr lang="en-US"/>
        </a:p>
      </dgm:t>
    </dgm:pt>
    <dgm:pt modelId="{1C79F0FE-E716-41A3-BE27-BFAE452A2BE9}" type="sibTrans" cxnId="{BE828075-814F-478A-9363-E7ED7A59E9E6}">
      <dgm:prSet/>
      <dgm:spPr/>
      <dgm:t>
        <a:bodyPr/>
        <a:lstStyle/>
        <a:p>
          <a:endParaRPr lang="en-US"/>
        </a:p>
      </dgm:t>
    </dgm:pt>
    <dgm:pt modelId="{1ACC0386-A737-4B91-9F6D-68FB39712158}">
      <dgm:prSet phldrT="[Text]"/>
      <dgm:spPr/>
      <dgm:t>
        <a:bodyPr/>
        <a:lstStyle/>
        <a:p>
          <a:r>
            <a:rPr lang="en-US" dirty="0" smtClean="0"/>
            <a:t>KELUARGA</a:t>
          </a:r>
          <a:endParaRPr lang="en-US" dirty="0"/>
        </a:p>
      </dgm:t>
    </dgm:pt>
    <dgm:pt modelId="{6A5AFA31-C404-4213-896F-FE97A9CB4315}" type="parTrans" cxnId="{F42F2005-5248-41B0-B670-1CFB9997214F}">
      <dgm:prSet/>
      <dgm:spPr/>
      <dgm:t>
        <a:bodyPr/>
        <a:lstStyle/>
        <a:p>
          <a:endParaRPr lang="en-US"/>
        </a:p>
      </dgm:t>
    </dgm:pt>
    <dgm:pt modelId="{DA1C4C9A-28D6-400D-84DD-CCC92785C824}" type="sibTrans" cxnId="{F42F2005-5248-41B0-B670-1CFB9997214F}">
      <dgm:prSet/>
      <dgm:spPr/>
      <dgm:t>
        <a:bodyPr/>
        <a:lstStyle/>
        <a:p>
          <a:endParaRPr lang="en-US"/>
        </a:p>
      </dgm:t>
    </dgm:pt>
    <dgm:pt modelId="{D19E288E-1449-4072-BE82-60498F5BE729}" type="pres">
      <dgm:prSet presAssocID="{B2D51275-CE3C-4F82-BBAC-6D51850434DE}" presName="compositeShape" presStyleCnt="0">
        <dgm:presLayoutVars>
          <dgm:dir/>
          <dgm:resizeHandles/>
        </dgm:presLayoutVars>
      </dgm:prSet>
      <dgm:spPr/>
    </dgm:pt>
    <dgm:pt modelId="{51799044-6257-455F-A71D-E3551CF0FD1B}" type="pres">
      <dgm:prSet presAssocID="{B2D51275-CE3C-4F82-BBAC-6D51850434DE}" presName="pyramid" presStyleLbl="node1" presStyleIdx="0" presStyleCnt="1"/>
      <dgm:spPr/>
    </dgm:pt>
    <dgm:pt modelId="{75127225-79F4-473F-85BF-1AAD80BD5F14}" type="pres">
      <dgm:prSet presAssocID="{B2D51275-CE3C-4F82-BBAC-6D51850434DE}" presName="theList" presStyleCnt="0"/>
      <dgm:spPr/>
    </dgm:pt>
    <dgm:pt modelId="{C8F4E8B4-B68C-4382-A0DC-3E708AAB7C8D}" type="pres">
      <dgm:prSet presAssocID="{C0F90790-81DD-4B6F-9084-402B6EF20C2E}" presName="aNode" presStyleLbl="fgAcc1" presStyleIdx="0" presStyleCnt="3" custLinFactY="-29971" custLinFactNeighborX="-53216" custLinFactNeighborY="-100000">
        <dgm:presLayoutVars>
          <dgm:bulletEnabled val="1"/>
        </dgm:presLayoutVars>
      </dgm:prSet>
      <dgm:spPr/>
    </dgm:pt>
    <dgm:pt modelId="{18824E02-65EE-44D8-A68F-02D91547C77E}" type="pres">
      <dgm:prSet presAssocID="{C0F90790-81DD-4B6F-9084-402B6EF20C2E}" presName="aSpace" presStyleCnt="0"/>
      <dgm:spPr/>
    </dgm:pt>
    <dgm:pt modelId="{8E6D1013-5280-482C-9F54-422D7A24129E}" type="pres">
      <dgm:prSet presAssocID="{09FD10C7-DF7C-4CB2-ABF6-A76B643FDB28}" presName="aNode" presStyleLbl="fgAcc1" presStyleIdx="1" presStyleCnt="3" custLinFactX="-30922" custLinFactY="161420" custLinFactNeighborX="-100000" custLinFactNeighborY="200000">
        <dgm:presLayoutVars>
          <dgm:bulletEnabled val="1"/>
        </dgm:presLayoutVars>
      </dgm:prSet>
      <dgm:spPr/>
    </dgm:pt>
    <dgm:pt modelId="{7D157C3D-5106-4C1F-8BEE-C3CF9DD0B9B1}" type="pres">
      <dgm:prSet presAssocID="{09FD10C7-DF7C-4CB2-ABF6-A76B643FDB28}" presName="aSpace" presStyleCnt="0"/>
      <dgm:spPr/>
    </dgm:pt>
    <dgm:pt modelId="{54F97D5E-05DC-4199-B5DD-AC044CE31D37}" type="pres">
      <dgm:prSet presAssocID="{1ACC0386-A737-4B91-9F6D-68FB39712158}" presName="aNode" presStyleLbl="fgAcc1" presStyleIdx="2" presStyleCnt="3" custLinFactY="40083" custLinFactNeighborX="47801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2811D9-AD9E-4791-B4CB-1F71651C2FE0}" type="pres">
      <dgm:prSet presAssocID="{1ACC0386-A737-4B91-9F6D-68FB39712158}" presName="aSpace" presStyleCnt="0"/>
      <dgm:spPr/>
    </dgm:pt>
  </dgm:ptLst>
  <dgm:cxnLst>
    <dgm:cxn modelId="{F42F2005-5248-41B0-B670-1CFB9997214F}" srcId="{B2D51275-CE3C-4F82-BBAC-6D51850434DE}" destId="{1ACC0386-A737-4B91-9F6D-68FB39712158}" srcOrd="2" destOrd="0" parTransId="{6A5AFA31-C404-4213-896F-FE97A9CB4315}" sibTransId="{DA1C4C9A-28D6-400D-84DD-CCC92785C824}"/>
    <dgm:cxn modelId="{28947085-6B03-42E1-BD7B-4730612EC51A}" type="presOf" srcId="{1ACC0386-A737-4B91-9F6D-68FB39712158}" destId="{54F97D5E-05DC-4199-B5DD-AC044CE31D37}" srcOrd="0" destOrd="0" presId="urn:microsoft.com/office/officeart/2005/8/layout/pyramid2"/>
    <dgm:cxn modelId="{378434BF-F67F-4E6A-B006-407FC0B0D104}" type="presOf" srcId="{09FD10C7-DF7C-4CB2-ABF6-A76B643FDB28}" destId="{8E6D1013-5280-482C-9F54-422D7A24129E}" srcOrd="0" destOrd="0" presId="urn:microsoft.com/office/officeart/2005/8/layout/pyramid2"/>
    <dgm:cxn modelId="{20DB2DEA-AEAA-41CD-94D9-57465CB9E4D3}" type="presOf" srcId="{B2D51275-CE3C-4F82-BBAC-6D51850434DE}" destId="{D19E288E-1449-4072-BE82-60498F5BE729}" srcOrd="0" destOrd="0" presId="urn:microsoft.com/office/officeart/2005/8/layout/pyramid2"/>
    <dgm:cxn modelId="{FDDE6D7B-7CF6-4C8F-BDD9-F4709ED253BA}" srcId="{B2D51275-CE3C-4F82-BBAC-6D51850434DE}" destId="{C0F90790-81DD-4B6F-9084-402B6EF20C2E}" srcOrd="0" destOrd="0" parTransId="{1D7566E1-9ECE-44B7-93AB-39920CE8E5BA}" sibTransId="{8C795C9A-964D-4282-9307-164CBB28E025}"/>
    <dgm:cxn modelId="{BE828075-814F-478A-9363-E7ED7A59E9E6}" srcId="{B2D51275-CE3C-4F82-BBAC-6D51850434DE}" destId="{09FD10C7-DF7C-4CB2-ABF6-A76B643FDB28}" srcOrd="1" destOrd="0" parTransId="{96B941BF-135E-4325-81B9-23BB9C4A3C03}" sibTransId="{1C79F0FE-E716-41A3-BE27-BFAE452A2BE9}"/>
    <dgm:cxn modelId="{0A1C5714-DEF2-4C49-AEBB-5F0693AB00A5}" type="presOf" srcId="{C0F90790-81DD-4B6F-9084-402B6EF20C2E}" destId="{C8F4E8B4-B68C-4382-A0DC-3E708AAB7C8D}" srcOrd="0" destOrd="0" presId="urn:microsoft.com/office/officeart/2005/8/layout/pyramid2"/>
    <dgm:cxn modelId="{82203898-7957-4A31-8DF4-5D6621CCC955}" type="presParOf" srcId="{D19E288E-1449-4072-BE82-60498F5BE729}" destId="{51799044-6257-455F-A71D-E3551CF0FD1B}" srcOrd="0" destOrd="0" presId="urn:microsoft.com/office/officeart/2005/8/layout/pyramid2"/>
    <dgm:cxn modelId="{A1E9DC76-C789-499A-9FC4-A1385C867078}" type="presParOf" srcId="{D19E288E-1449-4072-BE82-60498F5BE729}" destId="{75127225-79F4-473F-85BF-1AAD80BD5F14}" srcOrd="1" destOrd="0" presId="urn:microsoft.com/office/officeart/2005/8/layout/pyramid2"/>
    <dgm:cxn modelId="{56C6EF15-0038-437E-BB83-81EB68A9ABA6}" type="presParOf" srcId="{75127225-79F4-473F-85BF-1AAD80BD5F14}" destId="{C8F4E8B4-B68C-4382-A0DC-3E708AAB7C8D}" srcOrd="0" destOrd="0" presId="urn:microsoft.com/office/officeart/2005/8/layout/pyramid2"/>
    <dgm:cxn modelId="{2C5F35BF-2F7A-44D6-8DB6-62FB6D014665}" type="presParOf" srcId="{75127225-79F4-473F-85BF-1AAD80BD5F14}" destId="{18824E02-65EE-44D8-A68F-02D91547C77E}" srcOrd="1" destOrd="0" presId="urn:microsoft.com/office/officeart/2005/8/layout/pyramid2"/>
    <dgm:cxn modelId="{A48B8FD4-1CC5-4993-ADCD-B2ED2515E5AD}" type="presParOf" srcId="{75127225-79F4-473F-85BF-1AAD80BD5F14}" destId="{8E6D1013-5280-482C-9F54-422D7A24129E}" srcOrd="2" destOrd="0" presId="urn:microsoft.com/office/officeart/2005/8/layout/pyramid2"/>
    <dgm:cxn modelId="{532A7274-4808-45DE-9BCB-DA4E3DD76108}" type="presParOf" srcId="{75127225-79F4-473F-85BF-1AAD80BD5F14}" destId="{7D157C3D-5106-4C1F-8BEE-C3CF9DD0B9B1}" srcOrd="3" destOrd="0" presId="urn:microsoft.com/office/officeart/2005/8/layout/pyramid2"/>
    <dgm:cxn modelId="{2583F72B-CBDD-44ED-99D0-D0D6947EB91D}" type="presParOf" srcId="{75127225-79F4-473F-85BF-1AAD80BD5F14}" destId="{54F97D5E-05DC-4199-B5DD-AC044CE31D37}" srcOrd="4" destOrd="0" presId="urn:microsoft.com/office/officeart/2005/8/layout/pyramid2"/>
    <dgm:cxn modelId="{20A619C2-5EC0-4D6E-9776-C150316335A6}" type="presParOf" srcId="{75127225-79F4-473F-85BF-1AAD80BD5F14}" destId="{9B2811D9-AD9E-4791-B4CB-1F71651C2FE0}" srcOrd="5" destOrd="0" presId="urn:microsoft.com/office/officeart/2005/8/layout/pyramid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B12BC79-C4C2-4A9E-A91D-C2EECD3ABB53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6BD03A5-65FD-45EB-88C0-91F7D6C5777B}">
      <dgm:prSet phldrT="[Text]"/>
      <dgm:spPr/>
      <dgm:t>
        <a:bodyPr/>
        <a:lstStyle/>
        <a:p>
          <a:r>
            <a:rPr lang="en-US" dirty="0" smtClean="0"/>
            <a:t>RESIDUAL WELFARE STATE</a:t>
          </a:r>
          <a:endParaRPr lang="en-US" dirty="0"/>
        </a:p>
      </dgm:t>
    </dgm:pt>
    <dgm:pt modelId="{411EFF84-2BA3-46EB-AD13-D9F540D4362C}" type="parTrans" cxnId="{09AC69F1-E0B5-4C76-A125-B1B5D0C35C11}">
      <dgm:prSet/>
      <dgm:spPr/>
      <dgm:t>
        <a:bodyPr/>
        <a:lstStyle/>
        <a:p>
          <a:endParaRPr lang="en-US"/>
        </a:p>
      </dgm:t>
    </dgm:pt>
    <dgm:pt modelId="{092A4A6D-B3EA-4CFE-A4CB-AC91AF1E0599}" type="sibTrans" cxnId="{09AC69F1-E0B5-4C76-A125-B1B5D0C35C11}">
      <dgm:prSet/>
      <dgm:spPr/>
      <dgm:t>
        <a:bodyPr/>
        <a:lstStyle/>
        <a:p>
          <a:endParaRPr lang="en-US"/>
        </a:p>
      </dgm:t>
    </dgm:pt>
    <dgm:pt modelId="{7A8CD0CA-407D-4F42-AF69-0BF546942F87}">
      <dgm:prSet phldrT="[Text]" phldr="1"/>
      <dgm:spPr/>
      <dgm:t>
        <a:bodyPr/>
        <a:lstStyle/>
        <a:p>
          <a:endParaRPr lang="en-US"/>
        </a:p>
      </dgm:t>
    </dgm:pt>
    <dgm:pt modelId="{69C3B509-8314-421F-8277-2E1FDC34D465}" type="parTrans" cxnId="{11BA79B1-9AA6-4593-901A-A3B4336DF1BA}">
      <dgm:prSet/>
      <dgm:spPr/>
      <dgm:t>
        <a:bodyPr/>
        <a:lstStyle/>
        <a:p>
          <a:endParaRPr lang="en-US"/>
        </a:p>
      </dgm:t>
    </dgm:pt>
    <dgm:pt modelId="{24193072-0D3C-410C-8E2D-DDDEB24A8CBF}" type="sibTrans" cxnId="{11BA79B1-9AA6-4593-901A-A3B4336DF1BA}">
      <dgm:prSet/>
      <dgm:spPr/>
      <dgm:t>
        <a:bodyPr/>
        <a:lstStyle/>
        <a:p>
          <a:endParaRPr lang="en-US"/>
        </a:p>
      </dgm:t>
    </dgm:pt>
    <dgm:pt modelId="{BABAB466-0A76-4104-B481-C2957AB3639A}">
      <dgm:prSet phldrT="[Text]"/>
      <dgm:spPr/>
      <dgm:t>
        <a:bodyPr/>
        <a:lstStyle/>
        <a:p>
          <a:r>
            <a:rPr lang="en-US" dirty="0" smtClean="0"/>
            <a:t>SOCIAL INSURANCE WELFARE STATE</a:t>
          </a:r>
          <a:endParaRPr lang="en-US" dirty="0"/>
        </a:p>
      </dgm:t>
    </dgm:pt>
    <dgm:pt modelId="{C1CD0B06-B398-492C-882C-1785A9E7D467}" type="parTrans" cxnId="{2CA420C6-F672-403E-90F0-E81BAD46C2E7}">
      <dgm:prSet/>
      <dgm:spPr/>
      <dgm:t>
        <a:bodyPr/>
        <a:lstStyle/>
        <a:p>
          <a:endParaRPr lang="en-US"/>
        </a:p>
      </dgm:t>
    </dgm:pt>
    <dgm:pt modelId="{0F6F4D74-2A02-4A18-8E58-71BAF1FCF22F}" type="sibTrans" cxnId="{2CA420C6-F672-403E-90F0-E81BAD46C2E7}">
      <dgm:prSet/>
      <dgm:spPr/>
      <dgm:t>
        <a:bodyPr/>
        <a:lstStyle/>
        <a:p>
          <a:endParaRPr lang="en-US"/>
        </a:p>
      </dgm:t>
    </dgm:pt>
    <dgm:pt modelId="{96014E18-D98B-4E2A-A3F6-F6755E4E28AE}">
      <dgm:prSet phldrT="[Text]" phldr="1"/>
      <dgm:spPr/>
      <dgm:t>
        <a:bodyPr/>
        <a:lstStyle/>
        <a:p>
          <a:endParaRPr lang="en-US"/>
        </a:p>
      </dgm:t>
    </dgm:pt>
    <dgm:pt modelId="{F01B6E2B-A102-4721-BB64-8BEA3F9F5197}" type="parTrans" cxnId="{538BDF93-EE53-4F47-879C-C08B5D2B22E2}">
      <dgm:prSet/>
      <dgm:spPr/>
      <dgm:t>
        <a:bodyPr/>
        <a:lstStyle/>
        <a:p>
          <a:endParaRPr lang="en-US"/>
        </a:p>
      </dgm:t>
    </dgm:pt>
    <dgm:pt modelId="{B0A9103D-75A1-4028-804B-A092448A16B2}" type="sibTrans" cxnId="{538BDF93-EE53-4F47-879C-C08B5D2B22E2}">
      <dgm:prSet/>
      <dgm:spPr/>
      <dgm:t>
        <a:bodyPr/>
        <a:lstStyle/>
        <a:p>
          <a:endParaRPr lang="en-US"/>
        </a:p>
      </dgm:t>
    </dgm:pt>
    <dgm:pt modelId="{632501CF-6C4C-447D-A26B-AB4D8B2B6C49}">
      <dgm:prSet/>
      <dgm:spPr/>
      <dgm:t>
        <a:bodyPr/>
        <a:lstStyle/>
        <a:p>
          <a:r>
            <a:rPr lang="en-US" dirty="0" smtClean="0"/>
            <a:t>UNIVERSALIST WELFARE STATE</a:t>
          </a:r>
          <a:endParaRPr lang="en-US" dirty="0"/>
        </a:p>
      </dgm:t>
    </dgm:pt>
    <dgm:pt modelId="{912868FE-4436-43F5-9E75-DD51999C3D86}" type="parTrans" cxnId="{A26CA79C-A996-4C94-8C21-6B206E32E89E}">
      <dgm:prSet/>
      <dgm:spPr/>
    </dgm:pt>
    <dgm:pt modelId="{91384A4F-82CB-47B6-A584-623A905EE10F}" type="sibTrans" cxnId="{A26CA79C-A996-4C94-8C21-6B206E32E89E}">
      <dgm:prSet/>
      <dgm:spPr/>
    </dgm:pt>
    <dgm:pt modelId="{957F6844-7419-497E-8A11-482D8AEDC112}" type="pres">
      <dgm:prSet presAssocID="{7B12BC79-C4C2-4A9E-A91D-C2EECD3ABB53}" presName="linear" presStyleCnt="0">
        <dgm:presLayoutVars>
          <dgm:animLvl val="lvl"/>
          <dgm:resizeHandles val="exact"/>
        </dgm:presLayoutVars>
      </dgm:prSet>
      <dgm:spPr/>
    </dgm:pt>
    <dgm:pt modelId="{0CD0A038-30A5-4E27-8F9A-78931A3F0C1B}" type="pres">
      <dgm:prSet presAssocID="{26BD03A5-65FD-45EB-88C0-91F7D6C5777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D708773-D2AC-45DC-ACB1-1B1FEECFC2B9}" type="pres">
      <dgm:prSet presAssocID="{26BD03A5-65FD-45EB-88C0-91F7D6C5777B}" presName="childText" presStyleLbl="revTx" presStyleIdx="0" presStyleCnt="2">
        <dgm:presLayoutVars>
          <dgm:bulletEnabled val="1"/>
        </dgm:presLayoutVars>
      </dgm:prSet>
      <dgm:spPr/>
    </dgm:pt>
    <dgm:pt modelId="{6511CD79-758F-4635-AA11-0119E5AD438E}" type="pres">
      <dgm:prSet presAssocID="{632501CF-6C4C-447D-A26B-AB4D8B2B6C4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A067C8-6A9F-4C1F-9B20-4232D0E96450}" type="pres">
      <dgm:prSet presAssocID="{91384A4F-82CB-47B6-A584-623A905EE10F}" presName="spacer" presStyleCnt="0"/>
      <dgm:spPr/>
    </dgm:pt>
    <dgm:pt modelId="{E1AE3FFE-D5C4-4984-A022-A25ECE64957F}" type="pres">
      <dgm:prSet presAssocID="{BABAB466-0A76-4104-B481-C2957AB3639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EEE6B5-076E-4E9D-A31A-A1569767B6C1}" type="pres">
      <dgm:prSet presAssocID="{BABAB466-0A76-4104-B481-C2957AB3639A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A26CA79C-A996-4C94-8C21-6B206E32E89E}" srcId="{7B12BC79-C4C2-4A9E-A91D-C2EECD3ABB53}" destId="{632501CF-6C4C-447D-A26B-AB4D8B2B6C49}" srcOrd="1" destOrd="0" parTransId="{912868FE-4436-43F5-9E75-DD51999C3D86}" sibTransId="{91384A4F-82CB-47B6-A584-623A905EE10F}"/>
    <dgm:cxn modelId="{09AC69F1-E0B5-4C76-A125-B1B5D0C35C11}" srcId="{7B12BC79-C4C2-4A9E-A91D-C2EECD3ABB53}" destId="{26BD03A5-65FD-45EB-88C0-91F7D6C5777B}" srcOrd="0" destOrd="0" parTransId="{411EFF84-2BA3-46EB-AD13-D9F540D4362C}" sibTransId="{092A4A6D-B3EA-4CFE-A4CB-AC91AF1E0599}"/>
    <dgm:cxn modelId="{15F2FD11-4B59-452A-8A3C-5776929C3290}" type="presOf" srcId="{96014E18-D98B-4E2A-A3F6-F6755E4E28AE}" destId="{79EEE6B5-076E-4E9D-A31A-A1569767B6C1}" srcOrd="0" destOrd="0" presId="urn:microsoft.com/office/officeart/2005/8/layout/vList2"/>
    <dgm:cxn modelId="{87689831-6A03-48FD-8F0D-F15DB6C65B7F}" type="presOf" srcId="{26BD03A5-65FD-45EB-88C0-91F7D6C5777B}" destId="{0CD0A038-30A5-4E27-8F9A-78931A3F0C1B}" srcOrd="0" destOrd="0" presId="urn:microsoft.com/office/officeart/2005/8/layout/vList2"/>
    <dgm:cxn modelId="{11BA79B1-9AA6-4593-901A-A3B4336DF1BA}" srcId="{26BD03A5-65FD-45EB-88C0-91F7D6C5777B}" destId="{7A8CD0CA-407D-4F42-AF69-0BF546942F87}" srcOrd="0" destOrd="0" parTransId="{69C3B509-8314-421F-8277-2E1FDC34D465}" sibTransId="{24193072-0D3C-410C-8E2D-DDDEB24A8CBF}"/>
    <dgm:cxn modelId="{538BDF93-EE53-4F47-879C-C08B5D2B22E2}" srcId="{BABAB466-0A76-4104-B481-C2957AB3639A}" destId="{96014E18-D98B-4E2A-A3F6-F6755E4E28AE}" srcOrd="0" destOrd="0" parTransId="{F01B6E2B-A102-4721-BB64-8BEA3F9F5197}" sibTransId="{B0A9103D-75A1-4028-804B-A092448A16B2}"/>
    <dgm:cxn modelId="{FB83523F-7155-49B5-9C3E-AC3B2DAC5489}" type="presOf" srcId="{BABAB466-0A76-4104-B481-C2957AB3639A}" destId="{E1AE3FFE-D5C4-4984-A022-A25ECE64957F}" srcOrd="0" destOrd="0" presId="urn:microsoft.com/office/officeart/2005/8/layout/vList2"/>
    <dgm:cxn modelId="{33E0BDBD-9E0D-4163-9AE2-255D163E633B}" type="presOf" srcId="{632501CF-6C4C-447D-A26B-AB4D8B2B6C49}" destId="{6511CD79-758F-4635-AA11-0119E5AD438E}" srcOrd="0" destOrd="0" presId="urn:microsoft.com/office/officeart/2005/8/layout/vList2"/>
    <dgm:cxn modelId="{05E56683-D47C-4ACC-961C-AA05FD792B8A}" type="presOf" srcId="{7A8CD0CA-407D-4F42-AF69-0BF546942F87}" destId="{5D708773-D2AC-45DC-ACB1-1B1FEECFC2B9}" srcOrd="0" destOrd="0" presId="urn:microsoft.com/office/officeart/2005/8/layout/vList2"/>
    <dgm:cxn modelId="{685C0D29-DC12-4909-8BB7-A98CB0762BA7}" type="presOf" srcId="{7B12BC79-C4C2-4A9E-A91D-C2EECD3ABB53}" destId="{957F6844-7419-497E-8A11-482D8AEDC112}" srcOrd="0" destOrd="0" presId="urn:microsoft.com/office/officeart/2005/8/layout/vList2"/>
    <dgm:cxn modelId="{2CA420C6-F672-403E-90F0-E81BAD46C2E7}" srcId="{7B12BC79-C4C2-4A9E-A91D-C2EECD3ABB53}" destId="{BABAB466-0A76-4104-B481-C2957AB3639A}" srcOrd="2" destOrd="0" parTransId="{C1CD0B06-B398-492C-882C-1785A9E7D467}" sibTransId="{0F6F4D74-2A02-4A18-8E58-71BAF1FCF22F}"/>
    <dgm:cxn modelId="{24AE8B4B-A906-40FB-9E4C-BE6C96BDDE84}" type="presParOf" srcId="{957F6844-7419-497E-8A11-482D8AEDC112}" destId="{0CD0A038-30A5-4E27-8F9A-78931A3F0C1B}" srcOrd="0" destOrd="0" presId="urn:microsoft.com/office/officeart/2005/8/layout/vList2"/>
    <dgm:cxn modelId="{CD3384ED-D734-4C70-96B7-1E0CE4E60CA6}" type="presParOf" srcId="{957F6844-7419-497E-8A11-482D8AEDC112}" destId="{5D708773-D2AC-45DC-ACB1-1B1FEECFC2B9}" srcOrd="1" destOrd="0" presId="urn:microsoft.com/office/officeart/2005/8/layout/vList2"/>
    <dgm:cxn modelId="{B0FB03DE-C1ED-4053-89F0-F269B92F9975}" type="presParOf" srcId="{957F6844-7419-497E-8A11-482D8AEDC112}" destId="{6511CD79-758F-4635-AA11-0119E5AD438E}" srcOrd="2" destOrd="0" presId="urn:microsoft.com/office/officeart/2005/8/layout/vList2"/>
    <dgm:cxn modelId="{B8C8D139-2B44-4D31-860F-F28C2D600450}" type="presParOf" srcId="{957F6844-7419-497E-8A11-482D8AEDC112}" destId="{3AA067C8-6A9F-4C1F-9B20-4232D0E96450}" srcOrd="3" destOrd="0" presId="urn:microsoft.com/office/officeart/2005/8/layout/vList2"/>
    <dgm:cxn modelId="{35622233-FBC9-4C1D-B0BB-D1FC93FE1E6C}" type="presParOf" srcId="{957F6844-7419-497E-8A11-482D8AEDC112}" destId="{E1AE3FFE-D5C4-4984-A022-A25ECE64957F}" srcOrd="4" destOrd="0" presId="urn:microsoft.com/office/officeart/2005/8/layout/vList2"/>
    <dgm:cxn modelId="{DEC66656-0E20-4D89-8FDE-CD22233DB78C}" type="presParOf" srcId="{957F6844-7419-497E-8A11-482D8AEDC112}" destId="{79EEE6B5-076E-4E9D-A31A-A1569767B6C1}" srcOrd="5" destOrd="0" presId="urn:microsoft.com/office/officeart/2005/8/layout/vList2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FD5949F-2995-4D45-A909-4D9AD4B0F6D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2F0D0DE-2C05-4CF9-B5B9-3B8133B8F3D1}">
      <dgm:prSet phldrT="[Text]"/>
      <dgm:spPr/>
      <dgm:t>
        <a:bodyPr/>
        <a:lstStyle/>
        <a:p>
          <a:r>
            <a:rPr lang="en-US" dirty="0" smtClean="0"/>
            <a:t>UNIVERSALIST WELFARE STATE</a:t>
          </a:r>
          <a:endParaRPr lang="en-US" dirty="0"/>
        </a:p>
      </dgm:t>
    </dgm:pt>
    <dgm:pt modelId="{E922F475-9520-45D8-9675-5040342132C7}" type="parTrans" cxnId="{93A5A856-9250-4B48-A8F4-F54C5A548185}">
      <dgm:prSet/>
      <dgm:spPr/>
      <dgm:t>
        <a:bodyPr/>
        <a:lstStyle/>
        <a:p>
          <a:endParaRPr lang="en-US"/>
        </a:p>
      </dgm:t>
    </dgm:pt>
    <dgm:pt modelId="{DD5DB669-BFE2-404F-8D49-75C260E717FA}" type="sibTrans" cxnId="{93A5A856-9250-4B48-A8F4-F54C5A548185}">
      <dgm:prSet/>
      <dgm:spPr/>
      <dgm:t>
        <a:bodyPr/>
        <a:lstStyle/>
        <a:p>
          <a:endParaRPr lang="en-US"/>
        </a:p>
      </dgm:t>
    </dgm:pt>
    <dgm:pt modelId="{477075F0-4E20-404C-94F2-4FD65E4BE3A2}">
      <dgm:prSet phldrT="[Text]" phldr="1"/>
      <dgm:spPr/>
      <dgm:t>
        <a:bodyPr/>
        <a:lstStyle/>
        <a:p>
          <a:endParaRPr lang="en-US"/>
        </a:p>
      </dgm:t>
    </dgm:pt>
    <dgm:pt modelId="{8D2E08B6-DFCE-4BC4-9E41-418A6E129B77}" type="parTrans" cxnId="{F445FA6A-6E77-4E71-AD99-4E0BA18B4993}">
      <dgm:prSet/>
      <dgm:spPr/>
      <dgm:t>
        <a:bodyPr/>
        <a:lstStyle/>
        <a:p>
          <a:endParaRPr lang="en-US"/>
        </a:p>
      </dgm:t>
    </dgm:pt>
    <dgm:pt modelId="{61DC4E18-5D16-4D7B-B36D-FD0C95FE47C0}" type="sibTrans" cxnId="{F445FA6A-6E77-4E71-AD99-4E0BA18B4993}">
      <dgm:prSet/>
      <dgm:spPr/>
      <dgm:t>
        <a:bodyPr/>
        <a:lstStyle/>
        <a:p>
          <a:endParaRPr lang="en-US"/>
        </a:p>
      </dgm:t>
    </dgm:pt>
    <dgm:pt modelId="{655259BE-5690-4447-94A3-5BED080FA06B}">
      <dgm:prSet phldrT="[Text]"/>
      <dgm:spPr/>
      <dgm:t>
        <a:bodyPr/>
        <a:lstStyle/>
        <a:p>
          <a:r>
            <a:rPr lang="en-US" dirty="0" smtClean="0"/>
            <a:t>WORK MERIT WELFARE</a:t>
          </a:r>
          <a:endParaRPr lang="en-US" dirty="0"/>
        </a:p>
      </dgm:t>
    </dgm:pt>
    <dgm:pt modelId="{FD05C268-869C-4293-A00F-63D8A520EAFB}" type="parTrans" cxnId="{0021261E-DA08-4FFE-A03F-FB5F02FE76D8}">
      <dgm:prSet/>
      <dgm:spPr/>
      <dgm:t>
        <a:bodyPr/>
        <a:lstStyle/>
        <a:p>
          <a:endParaRPr lang="en-US"/>
        </a:p>
      </dgm:t>
    </dgm:pt>
    <dgm:pt modelId="{F29BE24D-B0FC-4392-A8DB-23E494A12500}" type="sibTrans" cxnId="{0021261E-DA08-4FFE-A03F-FB5F02FE76D8}">
      <dgm:prSet/>
      <dgm:spPr/>
      <dgm:t>
        <a:bodyPr/>
        <a:lstStyle/>
        <a:p>
          <a:endParaRPr lang="en-US"/>
        </a:p>
      </dgm:t>
    </dgm:pt>
    <dgm:pt modelId="{6F0683D8-147A-4874-A93D-5B94B1A79544}">
      <dgm:prSet phldrT="[Text]" phldr="1"/>
      <dgm:spPr/>
      <dgm:t>
        <a:bodyPr/>
        <a:lstStyle/>
        <a:p>
          <a:endParaRPr lang="en-US"/>
        </a:p>
      </dgm:t>
    </dgm:pt>
    <dgm:pt modelId="{AF0E3124-73A8-49C9-8B1F-42CC0A847303}" type="parTrans" cxnId="{B1F91DF0-4210-4938-8596-2BA7DEE32C9C}">
      <dgm:prSet/>
      <dgm:spPr/>
      <dgm:t>
        <a:bodyPr/>
        <a:lstStyle/>
        <a:p>
          <a:endParaRPr lang="en-US"/>
        </a:p>
      </dgm:t>
    </dgm:pt>
    <dgm:pt modelId="{01651D36-24A5-4E42-9EB0-BED6C2009E40}" type="sibTrans" cxnId="{B1F91DF0-4210-4938-8596-2BA7DEE32C9C}">
      <dgm:prSet/>
      <dgm:spPr/>
      <dgm:t>
        <a:bodyPr/>
        <a:lstStyle/>
        <a:p>
          <a:endParaRPr lang="en-US"/>
        </a:p>
      </dgm:t>
    </dgm:pt>
    <dgm:pt modelId="{312BA906-7843-42AA-AE8F-79E0E99C9C6F}">
      <dgm:prSet/>
      <dgm:spPr/>
      <dgm:t>
        <a:bodyPr/>
        <a:lstStyle/>
        <a:p>
          <a:r>
            <a:rPr lang="en-US" dirty="0" smtClean="0"/>
            <a:t>RESIDUAL WELFARE STATE</a:t>
          </a:r>
          <a:endParaRPr lang="en-US" dirty="0"/>
        </a:p>
      </dgm:t>
    </dgm:pt>
    <dgm:pt modelId="{1EE83366-86CF-4FB1-ADAC-9872DE448B8B}" type="parTrans" cxnId="{7BA20AD1-36CB-479D-9072-1EC8D02B03AF}">
      <dgm:prSet/>
      <dgm:spPr/>
    </dgm:pt>
    <dgm:pt modelId="{5C8414EE-04F9-423B-94C3-091268B22398}" type="sibTrans" cxnId="{7BA20AD1-36CB-479D-9072-1EC8D02B03AF}">
      <dgm:prSet/>
      <dgm:spPr/>
    </dgm:pt>
    <dgm:pt modelId="{D111E465-C3CF-4A12-B55C-6DEE942AD4A2}">
      <dgm:prSet/>
      <dgm:spPr/>
      <dgm:t>
        <a:bodyPr/>
        <a:lstStyle/>
        <a:p>
          <a:r>
            <a:rPr lang="en-US" dirty="0" smtClean="0"/>
            <a:t>MINIMALIST WELFARE STATE</a:t>
          </a:r>
          <a:endParaRPr lang="en-US" dirty="0"/>
        </a:p>
      </dgm:t>
    </dgm:pt>
    <dgm:pt modelId="{07799A1C-33EB-481A-9614-F1A5F19CA5CD}" type="parTrans" cxnId="{7D93C65B-F8B4-4A7B-9B63-50E09AE61E64}">
      <dgm:prSet/>
      <dgm:spPr/>
    </dgm:pt>
    <dgm:pt modelId="{81AF18C1-A0B2-4049-A00B-574B5348EA01}" type="sibTrans" cxnId="{7D93C65B-F8B4-4A7B-9B63-50E09AE61E64}">
      <dgm:prSet/>
      <dgm:spPr/>
    </dgm:pt>
    <dgm:pt modelId="{A2C7AD27-A8D0-4EC0-9FE1-629867FAA7D2}" type="pres">
      <dgm:prSet presAssocID="{AFD5949F-2995-4D45-A909-4D9AD4B0F6DC}" presName="linear" presStyleCnt="0">
        <dgm:presLayoutVars>
          <dgm:animLvl val="lvl"/>
          <dgm:resizeHandles val="exact"/>
        </dgm:presLayoutVars>
      </dgm:prSet>
      <dgm:spPr/>
    </dgm:pt>
    <dgm:pt modelId="{1FDDEEF7-F8EA-4FF3-B76D-69A4B6FE99F2}" type="pres">
      <dgm:prSet presAssocID="{82F0D0DE-2C05-4CF9-B5B9-3B8133B8F3D1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5E4B6F-6358-452B-B44A-7D8F325EF4F9}" type="pres">
      <dgm:prSet presAssocID="{82F0D0DE-2C05-4CF9-B5B9-3B8133B8F3D1}" presName="childText" presStyleLbl="revTx" presStyleIdx="0" presStyleCnt="2">
        <dgm:presLayoutVars>
          <dgm:bulletEnabled val="1"/>
        </dgm:presLayoutVars>
      </dgm:prSet>
      <dgm:spPr/>
    </dgm:pt>
    <dgm:pt modelId="{DCB32002-596E-49AE-87B7-DD774D091780}" type="pres">
      <dgm:prSet presAssocID="{655259BE-5690-4447-94A3-5BED080FA06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468C71A-7C75-4432-BADB-B60A8BA0FB5C}" type="pres">
      <dgm:prSet presAssocID="{655259BE-5690-4447-94A3-5BED080FA06B}" presName="childText" presStyleLbl="revTx" presStyleIdx="1" presStyleCnt="2">
        <dgm:presLayoutVars>
          <dgm:bulletEnabled val="1"/>
        </dgm:presLayoutVars>
      </dgm:prSet>
      <dgm:spPr/>
    </dgm:pt>
    <dgm:pt modelId="{0E9F12DE-3AA2-427B-ACB2-40A51E77C123}" type="pres">
      <dgm:prSet presAssocID="{312BA906-7843-42AA-AE8F-79E0E99C9C6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EBE4C4-4DD1-4C39-AD4F-032BF737753D}" type="pres">
      <dgm:prSet presAssocID="{5C8414EE-04F9-423B-94C3-091268B22398}" presName="spacer" presStyleCnt="0"/>
      <dgm:spPr/>
    </dgm:pt>
    <dgm:pt modelId="{BD446175-2492-4E84-9499-8B68A5A6653A}" type="pres">
      <dgm:prSet presAssocID="{D111E465-C3CF-4A12-B55C-6DEE942AD4A2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93C65B-F8B4-4A7B-9B63-50E09AE61E64}" srcId="{AFD5949F-2995-4D45-A909-4D9AD4B0F6DC}" destId="{D111E465-C3CF-4A12-B55C-6DEE942AD4A2}" srcOrd="3" destOrd="0" parTransId="{07799A1C-33EB-481A-9614-F1A5F19CA5CD}" sibTransId="{81AF18C1-A0B2-4049-A00B-574B5348EA01}"/>
    <dgm:cxn modelId="{B5969945-8309-4A4C-AB97-B75B3D526EC5}" type="presOf" srcId="{655259BE-5690-4447-94A3-5BED080FA06B}" destId="{DCB32002-596E-49AE-87B7-DD774D091780}" srcOrd="0" destOrd="0" presId="urn:microsoft.com/office/officeart/2005/8/layout/vList2"/>
    <dgm:cxn modelId="{BE23EBB2-4753-4029-8E37-BF4EDCB067AD}" type="presOf" srcId="{D111E465-C3CF-4A12-B55C-6DEE942AD4A2}" destId="{BD446175-2492-4E84-9499-8B68A5A6653A}" srcOrd="0" destOrd="0" presId="urn:microsoft.com/office/officeart/2005/8/layout/vList2"/>
    <dgm:cxn modelId="{0021261E-DA08-4FFE-A03F-FB5F02FE76D8}" srcId="{AFD5949F-2995-4D45-A909-4D9AD4B0F6DC}" destId="{655259BE-5690-4447-94A3-5BED080FA06B}" srcOrd="1" destOrd="0" parTransId="{FD05C268-869C-4293-A00F-63D8A520EAFB}" sibTransId="{F29BE24D-B0FC-4392-A8DB-23E494A12500}"/>
    <dgm:cxn modelId="{7BA20AD1-36CB-479D-9072-1EC8D02B03AF}" srcId="{AFD5949F-2995-4D45-A909-4D9AD4B0F6DC}" destId="{312BA906-7843-42AA-AE8F-79E0E99C9C6F}" srcOrd="2" destOrd="0" parTransId="{1EE83366-86CF-4FB1-ADAC-9872DE448B8B}" sibTransId="{5C8414EE-04F9-423B-94C3-091268B22398}"/>
    <dgm:cxn modelId="{25C40E7A-8B92-4B86-9CED-F5420399F6E9}" type="presOf" srcId="{6F0683D8-147A-4874-A93D-5B94B1A79544}" destId="{B468C71A-7C75-4432-BADB-B60A8BA0FB5C}" srcOrd="0" destOrd="0" presId="urn:microsoft.com/office/officeart/2005/8/layout/vList2"/>
    <dgm:cxn modelId="{5F28D3DD-0F49-43BF-9BCA-CFFC1342CFD0}" type="presOf" srcId="{477075F0-4E20-404C-94F2-4FD65E4BE3A2}" destId="{9E5E4B6F-6358-452B-B44A-7D8F325EF4F9}" srcOrd="0" destOrd="0" presId="urn:microsoft.com/office/officeart/2005/8/layout/vList2"/>
    <dgm:cxn modelId="{7442FDEE-F3C5-4A0F-84EA-EB34E1EDA118}" type="presOf" srcId="{82F0D0DE-2C05-4CF9-B5B9-3B8133B8F3D1}" destId="{1FDDEEF7-F8EA-4FF3-B76D-69A4B6FE99F2}" srcOrd="0" destOrd="0" presId="urn:microsoft.com/office/officeart/2005/8/layout/vList2"/>
    <dgm:cxn modelId="{B1F91DF0-4210-4938-8596-2BA7DEE32C9C}" srcId="{655259BE-5690-4447-94A3-5BED080FA06B}" destId="{6F0683D8-147A-4874-A93D-5B94B1A79544}" srcOrd="0" destOrd="0" parTransId="{AF0E3124-73A8-49C9-8B1F-42CC0A847303}" sibTransId="{01651D36-24A5-4E42-9EB0-BED6C2009E40}"/>
    <dgm:cxn modelId="{12935962-EE06-4654-8828-29FA235772B9}" type="presOf" srcId="{AFD5949F-2995-4D45-A909-4D9AD4B0F6DC}" destId="{A2C7AD27-A8D0-4EC0-9FE1-629867FAA7D2}" srcOrd="0" destOrd="0" presId="urn:microsoft.com/office/officeart/2005/8/layout/vList2"/>
    <dgm:cxn modelId="{F445FA6A-6E77-4E71-AD99-4E0BA18B4993}" srcId="{82F0D0DE-2C05-4CF9-B5B9-3B8133B8F3D1}" destId="{477075F0-4E20-404C-94F2-4FD65E4BE3A2}" srcOrd="0" destOrd="0" parTransId="{8D2E08B6-DFCE-4BC4-9E41-418A6E129B77}" sibTransId="{61DC4E18-5D16-4D7B-B36D-FD0C95FE47C0}"/>
    <dgm:cxn modelId="{93A5A856-9250-4B48-A8F4-F54C5A548185}" srcId="{AFD5949F-2995-4D45-A909-4D9AD4B0F6DC}" destId="{82F0D0DE-2C05-4CF9-B5B9-3B8133B8F3D1}" srcOrd="0" destOrd="0" parTransId="{E922F475-9520-45D8-9675-5040342132C7}" sibTransId="{DD5DB669-BFE2-404F-8D49-75C260E717FA}"/>
    <dgm:cxn modelId="{9097D518-2606-42E2-8B46-A97646E667D2}" type="presOf" srcId="{312BA906-7843-42AA-AE8F-79E0E99C9C6F}" destId="{0E9F12DE-3AA2-427B-ACB2-40A51E77C123}" srcOrd="0" destOrd="0" presId="urn:microsoft.com/office/officeart/2005/8/layout/vList2"/>
    <dgm:cxn modelId="{4A61A282-F631-4471-9EBE-3155EDCED7D7}" type="presParOf" srcId="{A2C7AD27-A8D0-4EC0-9FE1-629867FAA7D2}" destId="{1FDDEEF7-F8EA-4FF3-B76D-69A4B6FE99F2}" srcOrd="0" destOrd="0" presId="urn:microsoft.com/office/officeart/2005/8/layout/vList2"/>
    <dgm:cxn modelId="{E613D78D-063F-495F-BE0D-C59EA9314CBB}" type="presParOf" srcId="{A2C7AD27-A8D0-4EC0-9FE1-629867FAA7D2}" destId="{9E5E4B6F-6358-452B-B44A-7D8F325EF4F9}" srcOrd="1" destOrd="0" presId="urn:microsoft.com/office/officeart/2005/8/layout/vList2"/>
    <dgm:cxn modelId="{2A26FA84-59C2-4813-BEF3-10F2004E2605}" type="presParOf" srcId="{A2C7AD27-A8D0-4EC0-9FE1-629867FAA7D2}" destId="{DCB32002-596E-49AE-87B7-DD774D091780}" srcOrd="2" destOrd="0" presId="urn:microsoft.com/office/officeart/2005/8/layout/vList2"/>
    <dgm:cxn modelId="{F0AA05AF-6434-484A-BDB8-F8BC64E29B1E}" type="presParOf" srcId="{A2C7AD27-A8D0-4EC0-9FE1-629867FAA7D2}" destId="{B468C71A-7C75-4432-BADB-B60A8BA0FB5C}" srcOrd="3" destOrd="0" presId="urn:microsoft.com/office/officeart/2005/8/layout/vList2"/>
    <dgm:cxn modelId="{BD497AE2-57DA-46F4-9500-EAC94E66D1F3}" type="presParOf" srcId="{A2C7AD27-A8D0-4EC0-9FE1-629867FAA7D2}" destId="{0E9F12DE-3AA2-427B-ACB2-40A51E77C123}" srcOrd="4" destOrd="0" presId="urn:microsoft.com/office/officeart/2005/8/layout/vList2"/>
    <dgm:cxn modelId="{ED2043B0-2203-4CFF-8C70-E8D53FA6C8C1}" type="presParOf" srcId="{A2C7AD27-A8D0-4EC0-9FE1-629867FAA7D2}" destId="{BDEBE4C4-4DD1-4C39-AD4F-032BF737753D}" srcOrd="5" destOrd="0" presId="urn:microsoft.com/office/officeart/2005/8/layout/vList2"/>
    <dgm:cxn modelId="{E16FD397-76A1-4D50-B99B-FCFAA7AC50D0}" type="presParOf" srcId="{A2C7AD27-A8D0-4EC0-9FE1-629867FAA7D2}" destId="{BD446175-2492-4E84-9499-8B68A5A6653A}" srcOrd="6" destOrd="0" presId="urn:microsoft.com/office/officeart/2005/8/layout/vList2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88AFD4F-09AE-49E1-A229-3F680848C1B2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5202DD4-08DC-4872-B7AC-753F1583F766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Social citizenship</a:t>
          </a:r>
          <a:endParaRPr lang="en-US" dirty="0">
            <a:solidFill>
              <a:schemeClr val="tx1"/>
            </a:solidFill>
          </a:endParaRPr>
        </a:p>
      </dgm:t>
    </dgm:pt>
    <dgm:pt modelId="{D0A197CB-D331-4354-B9E5-FCC341B4BF4F}" type="parTrans" cxnId="{B9B864D9-823E-413C-B8A6-C6D259A1F465}">
      <dgm:prSet/>
      <dgm:spPr/>
      <dgm:t>
        <a:bodyPr/>
        <a:lstStyle/>
        <a:p>
          <a:endParaRPr lang="en-US"/>
        </a:p>
      </dgm:t>
    </dgm:pt>
    <dgm:pt modelId="{C2242947-82CD-4A42-B0B9-896D547E7886}" type="sibTrans" cxnId="{B9B864D9-823E-413C-B8A6-C6D259A1F465}">
      <dgm:prSet/>
      <dgm:spPr/>
      <dgm:t>
        <a:bodyPr/>
        <a:lstStyle/>
        <a:p>
          <a:endParaRPr lang="en-US"/>
        </a:p>
      </dgm:t>
    </dgm:pt>
    <dgm:pt modelId="{468AA292-D586-46D7-A78A-F426BBE90EA8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Full democracy</a:t>
          </a:r>
          <a:endParaRPr lang="en-US" dirty="0">
            <a:solidFill>
              <a:schemeClr val="tx1"/>
            </a:solidFill>
          </a:endParaRPr>
        </a:p>
      </dgm:t>
    </dgm:pt>
    <dgm:pt modelId="{1EEDC781-EE4E-45AC-A0DE-EB4E72BDE4D8}" type="parTrans" cxnId="{E348B7F3-6724-4194-B8A1-838639DF2102}">
      <dgm:prSet/>
      <dgm:spPr/>
      <dgm:t>
        <a:bodyPr/>
        <a:lstStyle/>
        <a:p>
          <a:endParaRPr lang="en-US"/>
        </a:p>
      </dgm:t>
    </dgm:pt>
    <dgm:pt modelId="{1DEF298D-75C0-4562-A2DE-E9510B33C819}" type="sibTrans" cxnId="{E348B7F3-6724-4194-B8A1-838639DF2102}">
      <dgm:prSet/>
      <dgm:spPr/>
      <dgm:t>
        <a:bodyPr/>
        <a:lstStyle/>
        <a:p>
          <a:endParaRPr lang="en-US"/>
        </a:p>
      </dgm:t>
    </dgm:pt>
    <dgm:pt modelId="{3949206C-9E0C-4F11-AA9B-3270FCFF12B8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Modern industrial relation system</a:t>
          </a:r>
          <a:endParaRPr lang="en-US" dirty="0">
            <a:solidFill>
              <a:schemeClr val="tx1"/>
            </a:solidFill>
          </a:endParaRPr>
        </a:p>
      </dgm:t>
    </dgm:pt>
    <dgm:pt modelId="{815224EA-D27E-47EB-92B2-308207B6ED10}" type="parTrans" cxnId="{FE889094-8C1C-41C1-A7F6-D0E05FA4E561}">
      <dgm:prSet/>
      <dgm:spPr/>
      <dgm:t>
        <a:bodyPr/>
        <a:lstStyle/>
        <a:p>
          <a:endParaRPr lang="en-US"/>
        </a:p>
      </dgm:t>
    </dgm:pt>
    <dgm:pt modelId="{4CBE3B2E-B531-4C94-9AE0-34DD1A74F46C}" type="sibTrans" cxnId="{FE889094-8C1C-41C1-A7F6-D0E05FA4E561}">
      <dgm:prSet/>
      <dgm:spPr/>
      <dgm:t>
        <a:bodyPr/>
        <a:lstStyle/>
        <a:p>
          <a:endParaRPr lang="en-US"/>
        </a:p>
      </dgm:t>
    </dgm:pt>
    <dgm:pt modelId="{5BFC599A-F12B-4B65-B09B-4C784C709180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Rights of education and the expansion of modern mass education system</a:t>
          </a:r>
          <a:endParaRPr lang="en-US" dirty="0">
            <a:solidFill>
              <a:schemeClr val="tx1"/>
            </a:solidFill>
          </a:endParaRPr>
        </a:p>
      </dgm:t>
    </dgm:pt>
    <dgm:pt modelId="{FB4437EB-48C9-4A96-A52E-A30BBE401C71}" type="parTrans" cxnId="{D1646072-22E6-4C06-A29D-5B05C99E3795}">
      <dgm:prSet/>
      <dgm:spPr/>
      <dgm:t>
        <a:bodyPr/>
        <a:lstStyle/>
        <a:p>
          <a:endParaRPr lang="en-US"/>
        </a:p>
      </dgm:t>
    </dgm:pt>
    <dgm:pt modelId="{FFEE8B20-CE89-431A-AAAD-F67D477DDF28}" type="sibTrans" cxnId="{D1646072-22E6-4C06-A29D-5B05C99E3795}">
      <dgm:prSet/>
      <dgm:spPr/>
      <dgm:t>
        <a:bodyPr/>
        <a:lstStyle/>
        <a:p>
          <a:endParaRPr lang="en-US"/>
        </a:p>
      </dgm:t>
    </dgm:pt>
    <dgm:pt modelId="{0DCDE9B4-BB59-4033-976B-6521D5E4BA7F}">
      <dgm:prSet phldrT="[Text]"/>
      <dgm:spPr/>
      <dgm:t>
        <a:bodyPr/>
        <a:lstStyle/>
        <a:p>
          <a:endParaRPr lang="en-US" dirty="0"/>
        </a:p>
      </dgm:t>
    </dgm:pt>
    <dgm:pt modelId="{93965BF3-AB71-4C33-8548-5F544BD23726}" type="parTrans" cxnId="{120CEC02-3CE2-4BB1-8D0F-CCBEDDC906B9}">
      <dgm:prSet/>
      <dgm:spPr/>
      <dgm:t>
        <a:bodyPr/>
        <a:lstStyle/>
        <a:p>
          <a:endParaRPr lang="en-US"/>
        </a:p>
      </dgm:t>
    </dgm:pt>
    <dgm:pt modelId="{CEA5FC42-AF10-4702-8E8B-F6346564422F}" type="sibTrans" cxnId="{120CEC02-3CE2-4BB1-8D0F-CCBEDDC906B9}">
      <dgm:prSet/>
      <dgm:spPr/>
      <dgm:t>
        <a:bodyPr/>
        <a:lstStyle/>
        <a:p>
          <a:endParaRPr lang="en-US"/>
        </a:p>
      </dgm:t>
    </dgm:pt>
    <dgm:pt modelId="{7B47590D-6B4C-407B-A034-AA5D00948F47}" type="pres">
      <dgm:prSet presAssocID="{B88AFD4F-09AE-49E1-A229-3F680848C1B2}" presName="diagram" presStyleCnt="0">
        <dgm:presLayoutVars>
          <dgm:dir/>
          <dgm:resizeHandles val="exact"/>
        </dgm:presLayoutVars>
      </dgm:prSet>
      <dgm:spPr/>
    </dgm:pt>
    <dgm:pt modelId="{36F77E33-0A2A-4878-AD07-0A797D0020D7}" type="pres">
      <dgm:prSet presAssocID="{15202DD4-08DC-4872-B7AC-753F1583F766}" presName="node" presStyleLbl="node1" presStyleIdx="0" presStyleCnt="4">
        <dgm:presLayoutVars>
          <dgm:bulletEnabled val="1"/>
        </dgm:presLayoutVars>
      </dgm:prSet>
      <dgm:spPr/>
    </dgm:pt>
    <dgm:pt modelId="{CDEB4766-0459-4D61-9475-3BCD154D342C}" type="pres">
      <dgm:prSet presAssocID="{C2242947-82CD-4A42-B0B9-896D547E7886}" presName="sibTrans" presStyleCnt="0"/>
      <dgm:spPr/>
    </dgm:pt>
    <dgm:pt modelId="{7E3EC1D3-0B9B-45EC-8381-60FAF40F5F1D}" type="pres">
      <dgm:prSet presAssocID="{468AA292-D586-46D7-A78A-F426BBE90EA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8BA914-D6C4-4E61-81C4-1055E4610DA9}" type="pres">
      <dgm:prSet presAssocID="{1DEF298D-75C0-4562-A2DE-E9510B33C819}" presName="sibTrans" presStyleCnt="0"/>
      <dgm:spPr/>
    </dgm:pt>
    <dgm:pt modelId="{2FD9624C-BF41-4A83-B8C3-B885F09DD4D6}" type="pres">
      <dgm:prSet presAssocID="{3949206C-9E0C-4F11-AA9B-3270FCFF12B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CA9ABB-7CBD-472F-82EE-F38E9BA63E25}" type="pres">
      <dgm:prSet presAssocID="{4CBE3B2E-B531-4C94-9AE0-34DD1A74F46C}" presName="sibTrans" presStyleCnt="0"/>
      <dgm:spPr/>
    </dgm:pt>
    <dgm:pt modelId="{F1B82668-8850-4712-8FF4-9589312A5A65}" type="pres">
      <dgm:prSet presAssocID="{5BFC599A-F12B-4B65-B09B-4C784C70918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348B7F3-6724-4194-B8A1-838639DF2102}" srcId="{B88AFD4F-09AE-49E1-A229-3F680848C1B2}" destId="{468AA292-D586-46D7-A78A-F426BBE90EA8}" srcOrd="1" destOrd="0" parTransId="{1EEDC781-EE4E-45AC-A0DE-EB4E72BDE4D8}" sibTransId="{1DEF298D-75C0-4562-A2DE-E9510B33C819}"/>
    <dgm:cxn modelId="{0B2CE5EF-7E1C-4B10-B9F3-19E0FAB83D0C}" type="presOf" srcId="{5BFC599A-F12B-4B65-B09B-4C784C709180}" destId="{F1B82668-8850-4712-8FF4-9589312A5A65}" srcOrd="0" destOrd="0" presId="urn:microsoft.com/office/officeart/2005/8/layout/default"/>
    <dgm:cxn modelId="{8A157640-CEFB-4422-80BB-957088BA7A9D}" type="presOf" srcId="{0DCDE9B4-BB59-4033-976B-6521D5E4BA7F}" destId="{F1B82668-8850-4712-8FF4-9589312A5A65}" srcOrd="0" destOrd="1" presId="urn:microsoft.com/office/officeart/2005/8/layout/default"/>
    <dgm:cxn modelId="{CF18C7B9-D3A9-413B-ACD5-A55CB43DD0E0}" type="presOf" srcId="{B88AFD4F-09AE-49E1-A229-3F680848C1B2}" destId="{7B47590D-6B4C-407B-A034-AA5D00948F47}" srcOrd="0" destOrd="0" presId="urn:microsoft.com/office/officeart/2005/8/layout/default"/>
    <dgm:cxn modelId="{FE889094-8C1C-41C1-A7F6-D0E05FA4E561}" srcId="{B88AFD4F-09AE-49E1-A229-3F680848C1B2}" destId="{3949206C-9E0C-4F11-AA9B-3270FCFF12B8}" srcOrd="2" destOrd="0" parTransId="{815224EA-D27E-47EB-92B2-308207B6ED10}" sibTransId="{4CBE3B2E-B531-4C94-9AE0-34DD1A74F46C}"/>
    <dgm:cxn modelId="{B9B864D9-823E-413C-B8A6-C6D259A1F465}" srcId="{B88AFD4F-09AE-49E1-A229-3F680848C1B2}" destId="{15202DD4-08DC-4872-B7AC-753F1583F766}" srcOrd="0" destOrd="0" parTransId="{D0A197CB-D331-4354-B9E5-FCC341B4BF4F}" sibTransId="{C2242947-82CD-4A42-B0B9-896D547E7886}"/>
    <dgm:cxn modelId="{DA77D018-2BFC-4FE3-BB2F-371227316885}" type="presOf" srcId="{3949206C-9E0C-4F11-AA9B-3270FCFF12B8}" destId="{2FD9624C-BF41-4A83-B8C3-B885F09DD4D6}" srcOrd="0" destOrd="0" presId="urn:microsoft.com/office/officeart/2005/8/layout/default"/>
    <dgm:cxn modelId="{27E698B9-51E1-47E9-BFFF-A29E3762760E}" type="presOf" srcId="{15202DD4-08DC-4872-B7AC-753F1583F766}" destId="{36F77E33-0A2A-4878-AD07-0A797D0020D7}" srcOrd="0" destOrd="0" presId="urn:microsoft.com/office/officeart/2005/8/layout/default"/>
    <dgm:cxn modelId="{120CEC02-3CE2-4BB1-8D0F-CCBEDDC906B9}" srcId="{5BFC599A-F12B-4B65-B09B-4C784C709180}" destId="{0DCDE9B4-BB59-4033-976B-6521D5E4BA7F}" srcOrd="0" destOrd="0" parTransId="{93965BF3-AB71-4C33-8548-5F544BD23726}" sibTransId="{CEA5FC42-AF10-4702-8E8B-F6346564422F}"/>
    <dgm:cxn modelId="{D1646072-22E6-4C06-A29D-5B05C99E3795}" srcId="{B88AFD4F-09AE-49E1-A229-3F680848C1B2}" destId="{5BFC599A-F12B-4B65-B09B-4C784C709180}" srcOrd="3" destOrd="0" parTransId="{FB4437EB-48C9-4A96-A52E-A30BBE401C71}" sibTransId="{FFEE8B20-CE89-431A-AAAD-F67D477DDF28}"/>
    <dgm:cxn modelId="{E15012A5-768A-413F-BBA2-5FD7F518380A}" type="presOf" srcId="{468AA292-D586-46D7-A78A-F426BBE90EA8}" destId="{7E3EC1D3-0B9B-45EC-8381-60FAF40F5F1D}" srcOrd="0" destOrd="0" presId="urn:microsoft.com/office/officeart/2005/8/layout/default"/>
    <dgm:cxn modelId="{14463445-1CA7-4CEB-9828-4F61204AF1A1}" type="presParOf" srcId="{7B47590D-6B4C-407B-A034-AA5D00948F47}" destId="{36F77E33-0A2A-4878-AD07-0A797D0020D7}" srcOrd="0" destOrd="0" presId="urn:microsoft.com/office/officeart/2005/8/layout/default"/>
    <dgm:cxn modelId="{96C2A500-E4A4-49A7-9798-3ED4E394AA36}" type="presParOf" srcId="{7B47590D-6B4C-407B-A034-AA5D00948F47}" destId="{CDEB4766-0459-4D61-9475-3BCD154D342C}" srcOrd="1" destOrd="0" presId="urn:microsoft.com/office/officeart/2005/8/layout/default"/>
    <dgm:cxn modelId="{C1C8C4AD-FC0C-4F99-A321-CB3FE85244DB}" type="presParOf" srcId="{7B47590D-6B4C-407B-A034-AA5D00948F47}" destId="{7E3EC1D3-0B9B-45EC-8381-60FAF40F5F1D}" srcOrd="2" destOrd="0" presId="urn:microsoft.com/office/officeart/2005/8/layout/default"/>
    <dgm:cxn modelId="{D3CE2B37-5613-4387-9728-A1D200D8700B}" type="presParOf" srcId="{7B47590D-6B4C-407B-A034-AA5D00948F47}" destId="{168BA914-D6C4-4E61-81C4-1055E4610DA9}" srcOrd="3" destOrd="0" presId="urn:microsoft.com/office/officeart/2005/8/layout/default"/>
    <dgm:cxn modelId="{9BFFA518-D918-44FB-8B15-32976D91F44E}" type="presParOf" srcId="{7B47590D-6B4C-407B-A034-AA5D00948F47}" destId="{2FD9624C-BF41-4A83-B8C3-B885F09DD4D6}" srcOrd="4" destOrd="0" presId="urn:microsoft.com/office/officeart/2005/8/layout/default"/>
    <dgm:cxn modelId="{CD54F300-EA77-4C0D-8701-64D9E52BD681}" type="presParOf" srcId="{7B47590D-6B4C-407B-A034-AA5D00948F47}" destId="{91CA9ABB-7CBD-472F-82EE-F38E9BA63E25}" srcOrd="5" destOrd="0" presId="urn:microsoft.com/office/officeart/2005/8/layout/default"/>
    <dgm:cxn modelId="{5800B222-4EEB-4D35-ADA3-10381C18084F}" type="presParOf" srcId="{7B47590D-6B4C-407B-A034-AA5D00948F47}" destId="{F1B82668-8850-4712-8FF4-9589312A5A65}" srcOrd="6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92F9-BD97-43E2-8B17-0F582D44EB0B}" type="datetimeFigureOut">
              <a:rPr lang="en-US" smtClean="0"/>
              <a:t>10/19/2011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2ADF-317E-450D-80EB-0ABC3A3572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92F9-BD97-43E2-8B17-0F582D44EB0B}" type="datetimeFigureOut">
              <a:rPr lang="en-US" smtClean="0"/>
              <a:t>10/19/2011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2ADF-317E-450D-80EB-0ABC3A3572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92F9-BD97-43E2-8B17-0F582D44EB0B}" type="datetimeFigureOut">
              <a:rPr lang="en-US" smtClean="0"/>
              <a:t>10/19/2011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2ADF-317E-450D-80EB-0ABC3A3572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92F9-BD97-43E2-8B17-0F582D44EB0B}" type="datetimeFigureOut">
              <a:rPr lang="en-US" smtClean="0"/>
              <a:t>10/19/2011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2ADF-317E-450D-80EB-0ABC3A3572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92F9-BD97-43E2-8B17-0F582D44EB0B}" type="datetimeFigureOut">
              <a:rPr lang="en-US" smtClean="0"/>
              <a:t>10/19/2011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2ADF-317E-450D-80EB-0ABC3A3572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92F9-BD97-43E2-8B17-0F582D44EB0B}" type="datetimeFigureOut">
              <a:rPr lang="en-US" smtClean="0"/>
              <a:t>10/19/2011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2ADF-317E-450D-80EB-0ABC3A3572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92F9-BD97-43E2-8B17-0F582D44EB0B}" type="datetimeFigureOut">
              <a:rPr lang="en-US" smtClean="0"/>
              <a:t>10/19/2011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2ADF-317E-450D-80EB-0ABC3A3572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92F9-BD97-43E2-8B17-0F582D44EB0B}" type="datetimeFigureOut">
              <a:rPr lang="en-US" smtClean="0"/>
              <a:t>10/19/2011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2ADF-317E-450D-80EB-0ABC3A3572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92F9-BD97-43E2-8B17-0F582D44EB0B}" type="datetimeFigureOut">
              <a:rPr lang="en-US" smtClean="0"/>
              <a:t>10/19/2011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2ADF-317E-450D-80EB-0ABC3A3572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92F9-BD97-43E2-8B17-0F582D44EB0B}" type="datetimeFigureOut">
              <a:rPr lang="en-US" smtClean="0"/>
              <a:t>10/19/2011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2ADF-317E-450D-80EB-0ABC3A3572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92F9-BD97-43E2-8B17-0F582D44EB0B}" type="datetimeFigureOut">
              <a:rPr lang="en-US" smtClean="0"/>
              <a:t>10/19/2011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D2ADF-317E-450D-80EB-0ABC3A3572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092F9-BD97-43E2-8B17-0F582D44EB0B}" type="datetimeFigureOut">
              <a:rPr lang="en-US" smtClean="0"/>
              <a:t>10/19/2011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D2ADF-317E-450D-80EB-0ABC3A35723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NEGARA KESEJAHTERAAN DAN WAJAH JAMINAN SOSIAL INDONESIA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err="1" smtClean="0">
                <a:solidFill>
                  <a:schemeClr val="tx1"/>
                </a:solidFill>
              </a:rPr>
              <a:t>Heru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Susetyo</a:t>
            </a:r>
            <a:r>
              <a:rPr lang="en-US" dirty="0" smtClean="0">
                <a:solidFill>
                  <a:schemeClr val="tx1"/>
                </a:solidFill>
              </a:rPr>
              <a:t>, SH. LL.M. </a:t>
            </a:r>
            <a:r>
              <a:rPr lang="en-US" dirty="0" err="1" smtClean="0">
                <a:solidFill>
                  <a:schemeClr val="tx1"/>
                </a:solidFill>
              </a:rPr>
              <a:t>M.Si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Tonggak</a:t>
            </a:r>
            <a:r>
              <a:rPr lang="en-US" dirty="0" smtClean="0"/>
              <a:t> Welfare State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371600"/>
          <a:ext cx="82296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BEVERIDGE’S FIVE GIANT EVILS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POVERTY</a:t>
            </a:r>
          </a:p>
          <a:p>
            <a:pPr marL="514350" indent="-514350">
              <a:buAutoNum type="arabicPeriod"/>
            </a:pPr>
            <a:r>
              <a:rPr lang="en-US" dirty="0" smtClean="0"/>
              <a:t>DISEASE</a:t>
            </a:r>
          </a:p>
          <a:p>
            <a:pPr marL="514350" indent="-514350">
              <a:buAutoNum type="arabicPeriod"/>
            </a:pPr>
            <a:r>
              <a:rPr lang="en-US" dirty="0" smtClean="0"/>
              <a:t>SQUALOR</a:t>
            </a:r>
          </a:p>
          <a:p>
            <a:pPr marL="514350" indent="-514350">
              <a:buAutoNum type="arabicPeriod"/>
            </a:pPr>
            <a:r>
              <a:rPr lang="en-US" dirty="0" smtClean="0"/>
              <a:t>IGNORANCE</a:t>
            </a:r>
          </a:p>
          <a:p>
            <a:pPr marL="514350" indent="-514350">
              <a:buAutoNum type="arabicPeriod"/>
            </a:pPr>
            <a:r>
              <a:rPr lang="en-US" dirty="0" smtClean="0"/>
              <a:t>IDLENESS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Negara </a:t>
            </a:r>
            <a:r>
              <a:rPr lang="en-US" dirty="0" err="1" smtClean="0"/>
              <a:t>kesejahteraan</a:t>
            </a:r>
            <a:r>
              <a:rPr lang="en-US" dirty="0" smtClean="0"/>
              <a:t> </a:t>
            </a:r>
            <a:r>
              <a:rPr lang="en-US" dirty="0" err="1" smtClean="0"/>
              <a:t>bukanlah</a:t>
            </a:r>
            <a:r>
              <a:rPr lang="en-US" dirty="0" smtClean="0"/>
              <a:t> </a:t>
            </a:r>
            <a:r>
              <a:rPr lang="en-US" dirty="0" err="1" smtClean="0"/>
              <a:t>entitas</a:t>
            </a:r>
            <a:r>
              <a:rPr lang="en-US" dirty="0" smtClean="0"/>
              <a:t> </a:t>
            </a:r>
            <a:r>
              <a:rPr lang="en-US" dirty="0" err="1" smtClean="0"/>
              <a:t>berwajah</a:t>
            </a:r>
            <a:r>
              <a:rPr lang="en-US" dirty="0" smtClean="0"/>
              <a:t> </a:t>
            </a:r>
            <a:r>
              <a:rPr lang="en-US" dirty="0" err="1" smtClean="0"/>
              <a:t>tunggal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Luas</a:t>
            </a:r>
            <a:r>
              <a:rPr lang="en-US" dirty="0" smtClean="0"/>
              <a:t> </a:t>
            </a:r>
            <a:r>
              <a:rPr lang="en-US" dirty="0" err="1" smtClean="0"/>
              <a:t>cakupan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ragam</a:t>
            </a:r>
            <a:r>
              <a:rPr lang="en-US" dirty="0" smtClean="0"/>
              <a:t> </a:t>
            </a:r>
            <a:r>
              <a:rPr lang="en-US" dirty="0" err="1" smtClean="0"/>
              <a:t>kebijakan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yang </a:t>
            </a:r>
            <a:r>
              <a:rPr lang="en-US" dirty="0" err="1" smtClean="0"/>
              <a:t>diterapkan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bervariasi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kesejahteraan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kesejahteraan</a:t>
            </a:r>
            <a:r>
              <a:rPr lang="en-US" dirty="0" smtClean="0"/>
              <a:t> yang lain.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Tipologi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kesejahteraan</a:t>
            </a:r>
            <a:r>
              <a:rPr lang="en-US" dirty="0" smtClean="0"/>
              <a:t> (</a:t>
            </a:r>
            <a:r>
              <a:rPr lang="en-US" dirty="0" err="1" smtClean="0"/>
              <a:t>Titmuss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REZIM KESEJAHTERAAN </a:t>
            </a:r>
            <a:br>
              <a:rPr lang="en-US" dirty="0" smtClean="0"/>
            </a:br>
            <a:r>
              <a:rPr lang="en-US" dirty="0" smtClean="0"/>
              <a:t>MENURUT TITMUSS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PENGGOLONGAN ESPING ANDERSEN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Residual Welfare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Tanggungjawab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penyedia</a:t>
            </a:r>
            <a:r>
              <a:rPr lang="en-US" dirty="0" smtClean="0"/>
              <a:t> </a:t>
            </a:r>
            <a:r>
              <a:rPr lang="en-US" dirty="0" err="1" smtClean="0"/>
              <a:t>kesejahteraan</a:t>
            </a:r>
            <a:r>
              <a:rPr lang="en-US" dirty="0" smtClean="0"/>
              <a:t> </a:t>
            </a:r>
            <a:r>
              <a:rPr lang="en-US" dirty="0" err="1" smtClean="0"/>
              <a:t>berlaku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keluarga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pasar</a:t>
            </a:r>
            <a:r>
              <a:rPr lang="en-US" dirty="0" smtClean="0"/>
              <a:t> </a:t>
            </a:r>
            <a:r>
              <a:rPr lang="en-US" dirty="0" err="1" smtClean="0"/>
              <a:t>gagal</a:t>
            </a:r>
            <a:r>
              <a:rPr lang="en-US" dirty="0" smtClean="0"/>
              <a:t> </a:t>
            </a:r>
            <a:r>
              <a:rPr lang="en-US" dirty="0" err="1" smtClean="0"/>
              <a:t>menjalankan</a:t>
            </a:r>
            <a:r>
              <a:rPr lang="en-US" dirty="0" smtClean="0"/>
              <a:t> </a:t>
            </a:r>
            <a:r>
              <a:rPr lang="en-US" dirty="0" err="1" smtClean="0"/>
              <a:t>fungsinya</a:t>
            </a:r>
            <a:endParaRPr lang="en-US" dirty="0" smtClean="0"/>
          </a:p>
          <a:p>
            <a:r>
              <a:rPr lang="en-US" dirty="0" err="1" smtClean="0"/>
              <a:t>Contoh</a:t>
            </a:r>
            <a:r>
              <a:rPr lang="en-US" dirty="0" smtClean="0"/>
              <a:t> &gt; Australia, Canada, New Zealand, USA</a:t>
            </a:r>
          </a:p>
          <a:p>
            <a:r>
              <a:rPr lang="en-US" dirty="0" err="1" smtClean="0"/>
              <a:t>dengan</a:t>
            </a:r>
            <a:r>
              <a:rPr lang="en-US" dirty="0" smtClean="0"/>
              <a:t> basis </a:t>
            </a:r>
            <a:r>
              <a:rPr lang="en-US" dirty="0" err="1" smtClean="0"/>
              <a:t>rezim</a:t>
            </a:r>
            <a:r>
              <a:rPr lang="en-US" dirty="0" smtClean="0"/>
              <a:t> </a:t>
            </a:r>
            <a:r>
              <a:rPr lang="en-US" dirty="0" err="1" smtClean="0"/>
              <a:t>kesejahteraan</a:t>
            </a:r>
            <a:r>
              <a:rPr lang="en-US" dirty="0" smtClean="0"/>
              <a:t> liberal, </a:t>
            </a:r>
            <a:r>
              <a:rPr lang="en-US" dirty="0" err="1" smtClean="0"/>
              <a:t>dicirikan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jaminan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yang </a:t>
            </a:r>
            <a:r>
              <a:rPr lang="en-US" dirty="0" err="1" smtClean="0"/>
              <a:t>terbatas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target yang </a:t>
            </a:r>
            <a:r>
              <a:rPr lang="en-US" dirty="0" err="1" smtClean="0"/>
              <a:t>selekftif</a:t>
            </a:r>
            <a:endParaRPr lang="en-US" dirty="0" smtClean="0"/>
          </a:p>
          <a:p>
            <a:r>
              <a:rPr lang="en-US" dirty="0" err="1" smtClean="0"/>
              <a:t>Dorongan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kuat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pasar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mengurus</a:t>
            </a:r>
            <a:r>
              <a:rPr lang="en-US" dirty="0" smtClean="0"/>
              <a:t> </a:t>
            </a:r>
            <a:r>
              <a:rPr lang="en-US" dirty="0" err="1" smtClean="0"/>
              <a:t>pelayanan</a:t>
            </a:r>
            <a:r>
              <a:rPr lang="en-US" dirty="0" smtClean="0"/>
              <a:t> </a:t>
            </a:r>
            <a:r>
              <a:rPr lang="en-US" dirty="0" err="1" smtClean="0"/>
              <a:t>publik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Institutional Welfare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Bersifat</a:t>
            </a:r>
            <a:r>
              <a:rPr lang="en-US" dirty="0" smtClean="0"/>
              <a:t> universal</a:t>
            </a:r>
          </a:p>
          <a:p>
            <a:r>
              <a:rPr lang="en-US" dirty="0" err="1" smtClean="0"/>
              <a:t>Mencakup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populasi</a:t>
            </a:r>
            <a:r>
              <a:rPr lang="en-US" dirty="0" smtClean="0"/>
              <a:t> </a:t>
            </a:r>
            <a:r>
              <a:rPr lang="en-US" dirty="0" err="1" smtClean="0"/>
              <a:t>warga</a:t>
            </a:r>
            <a:endParaRPr lang="en-US" dirty="0" smtClean="0"/>
          </a:p>
          <a:p>
            <a:r>
              <a:rPr lang="en-US" dirty="0" err="1" smtClean="0"/>
              <a:t>Terlembagakan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basis </a:t>
            </a:r>
            <a:r>
              <a:rPr lang="en-US" dirty="0" err="1" smtClean="0"/>
              <a:t>kebijakan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yang </a:t>
            </a:r>
            <a:r>
              <a:rPr lang="en-US" dirty="0" err="1" smtClean="0"/>
              <a:t>luas</a:t>
            </a:r>
            <a:endParaRPr lang="en-US" dirty="0" smtClean="0"/>
          </a:p>
          <a:p>
            <a:r>
              <a:rPr lang="en-US" dirty="0" err="1" smtClean="0"/>
              <a:t>Rezim</a:t>
            </a:r>
            <a:r>
              <a:rPr lang="en-US" dirty="0" smtClean="0"/>
              <a:t> </a:t>
            </a:r>
            <a:r>
              <a:rPr lang="en-US" dirty="0" err="1" smtClean="0"/>
              <a:t>kesejahteraan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demokrat</a:t>
            </a:r>
            <a:endParaRPr lang="en-US" dirty="0" smtClean="0"/>
          </a:p>
          <a:p>
            <a:r>
              <a:rPr lang="en-US" dirty="0" err="1" smtClean="0"/>
              <a:t>Dicirikan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cakupan</a:t>
            </a:r>
            <a:r>
              <a:rPr lang="en-US" dirty="0" smtClean="0"/>
              <a:t> </a:t>
            </a:r>
            <a:r>
              <a:rPr lang="en-US" dirty="0" err="1" smtClean="0"/>
              <a:t>jaminan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yang universal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target yang </a:t>
            </a:r>
            <a:r>
              <a:rPr lang="en-US" dirty="0" err="1" smtClean="0"/>
              <a:t>luas</a:t>
            </a:r>
            <a:endParaRPr lang="en-US" dirty="0" smtClean="0"/>
          </a:p>
          <a:p>
            <a:r>
              <a:rPr lang="en-US" dirty="0" err="1" smtClean="0"/>
              <a:t>Contoh</a:t>
            </a:r>
            <a:r>
              <a:rPr lang="en-US" dirty="0" smtClean="0"/>
              <a:t> : Denmark, Finland, Norway, Sweden, Holland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Insurance Welfare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Rezim</a:t>
            </a:r>
            <a:r>
              <a:rPr lang="en-US" dirty="0" smtClean="0"/>
              <a:t> </a:t>
            </a:r>
            <a:r>
              <a:rPr lang="en-US" dirty="0" err="1" smtClean="0"/>
              <a:t>kesejahteraan</a:t>
            </a:r>
            <a:r>
              <a:rPr lang="en-US" dirty="0" smtClean="0"/>
              <a:t> </a:t>
            </a:r>
            <a:r>
              <a:rPr lang="en-US" dirty="0" err="1" smtClean="0"/>
              <a:t>konservatif</a:t>
            </a:r>
            <a:endParaRPr lang="en-US" dirty="0" smtClean="0"/>
          </a:p>
          <a:p>
            <a:r>
              <a:rPr lang="en-US" dirty="0" err="1" smtClean="0"/>
              <a:t>Dicirikan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jaminan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yang  </a:t>
            </a:r>
            <a:r>
              <a:rPr lang="en-US" dirty="0" err="1" smtClean="0"/>
              <a:t>tersegementasi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peran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 </a:t>
            </a:r>
            <a:r>
              <a:rPr lang="en-US" dirty="0" err="1" smtClean="0"/>
              <a:t>keluarga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penyedia</a:t>
            </a:r>
            <a:r>
              <a:rPr lang="en-US" dirty="0" smtClean="0"/>
              <a:t> </a:t>
            </a:r>
            <a:r>
              <a:rPr lang="en-US" dirty="0" err="1" smtClean="0"/>
              <a:t>pasok</a:t>
            </a:r>
            <a:r>
              <a:rPr lang="en-US" dirty="0" smtClean="0"/>
              <a:t> </a:t>
            </a:r>
            <a:r>
              <a:rPr lang="en-US" dirty="0" err="1" smtClean="0"/>
              <a:t>kesejahteraan</a:t>
            </a:r>
            <a:endParaRPr lang="en-US" dirty="0" smtClean="0"/>
          </a:p>
          <a:p>
            <a:r>
              <a:rPr lang="en-US" dirty="0" err="1" smtClean="0"/>
              <a:t>Contoh</a:t>
            </a:r>
            <a:r>
              <a:rPr lang="en-US" dirty="0" smtClean="0"/>
              <a:t> : Austria, Belgium, France, Germany, Italy, Spain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Edi Suharto (2006)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Minimalist Welfare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Pengeluaran</a:t>
            </a:r>
            <a:r>
              <a:rPr lang="en-US" dirty="0" smtClean="0"/>
              <a:t> </a:t>
            </a:r>
            <a:r>
              <a:rPr lang="en-US" dirty="0" err="1" smtClean="0"/>
              <a:t>pemerintah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pembangunan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yang </a:t>
            </a:r>
            <a:r>
              <a:rPr lang="en-US" dirty="0" err="1" smtClean="0"/>
              <a:t>amat</a:t>
            </a:r>
            <a:r>
              <a:rPr lang="en-US" dirty="0" smtClean="0"/>
              <a:t> </a:t>
            </a:r>
            <a:r>
              <a:rPr lang="en-US" dirty="0" err="1" smtClean="0"/>
              <a:t>kecil</a:t>
            </a:r>
            <a:endParaRPr lang="en-US" dirty="0" smtClean="0"/>
          </a:p>
          <a:p>
            <a:r>
              <a:rPr lang="en-US" dirty="0" smtClean="0"/>
              <a:t>Program </a:t>
            </a:r>
            <a:r>
              <a:rPr lang="en-US" dirty="0" err="1" smtClean="0"/>
              <a:t>kesejahteraan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jaminan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diberikan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sporadis</a:t>
            </a:r>
            <a:r>
              <a:rPr lang="en-US" dirty="0" smtClean="0"/>
              <a:t>, </a:t>
            </a:r>
            <a:r>
              <a:rPr lang="en-US" dirty="0" err="1" smtClean="0"/>
              <a:t>parsial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minimal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umumnya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diberikan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pegawai</a:t>
            </a:r>
            <a:r>
              <a:rPr lang="en-US" dirty="0" smtClean="0"/>
              <a:t> </a:t>
            </a:r>
            <a:r>
              <a:rPr lang="en-US" dirty="0" err="1" smtClean="0"/>
              <a:t>negeri</a:t>
            </a:r>
            <a:r>
              <a:rPr lang="en-US" dirty="0" smtClean="0"/>
              <a:t>, </a:t>
            </a:r>
            <a:r>
              <a:rPr lang="en-US" dirty="0" err="1" smtClean="0"/>
              <a:t>anggota</a:t>
            </a:r>
            <a:r>
              <a:rPr lang="en-US" dirty="0" smtClean="0"/>
              <a:t> AB, </a:t>
            </a:r>
            <a:r>
              <a:rPr lang="en-US" dirty="0" err="1" smtClean="0"/>
              <a:t>pegawai</a:t>
            </a:r>
            <a:r>
              <a:rPr lang="en-US" dirty="0" smtClean="0"/>
              <a:t> </a:t>
            </a:r>
            <a:r>
              <a:rPr lang="en-US" dirty="0" err="1" smtClean="0"/>
              <a:t>swasta</a:t>
            </a:r>
            <a:r>
              <a:rPr lang="en-US" dirty="0" smtClean="0"/>
              <a:t> yang </a:t>
            </a:r>
            <a:r>
              <a:rPr lang="en-US" dirty="0" err="1" smtClean="0"/>
              <a:t>membayar</a:t>
            </a:r>
            <a:r>
              <a:rPr lang="en-US" dirty="0" smtClean="0"/>
              <a:t> </a:t>
            </a:r>
            <a:r>
              <a:rPr lang="en-US" dirty="0" err="1" smtClean="0"/>
              <a:t>premi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Anggaran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program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kecil</a:t>
            </a:r>
            <a:r>
              <a:rPr lang="en-US" dirty="0" smtClean="0"/>
              <a:t>,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bawah</a:t>
            </a:r>
            <a:r>
              <a:rPr lang="en-US" dirty="0" smtClean="0"/>
              <a:t> 10% </a:t>
            </a:r>
            <a:r>
              <a:rPr lang="en-US" dirty="0" err="1" smtClean="0"/>
              <a:t>dari</a:t>
            </a:r>
            <a:r>
              <a:rPr lang="en-US" dirty="0" smtClean="0"/>
              <a:t> total </a:t>
            </a:r>
            <a:r>
              <a:rPr lang="en-US" dirty="0" err="1" smtClean="0"/>
              <a:t>pengeluaran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KRITERIA NEGARA KESEJAHTERAAN (</a:t>
            </a:r>
            <a:r>
              <a:rPr lang="en-US" dirty="0" err="1" smtClean="0"/>
              <a:t>Esping</a:t>
            </a:r>
            <a:r>
              <a:rPr lang="en-US" dirty="0" smtClean="0"/>
              <a:t>-Andersen)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Minimalist welfare states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Spain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Italy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Chile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Brazil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South Korea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Philippines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Sri Lanka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b="1" dirty="0" smtClean="0"/>
              <a:t>Indonesia</a:t>
            </a:r>
            <a:endParaRPr lang="en-US" sz="44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Catatan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Indonesia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Negara-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berkembang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Asia Tenggara(Malaysia, Thailand, Indonesia)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kesulitan</a:t>
            </a:r>
            <a:r>
              <a:rPr lang="en-US" dirty="0" smtClean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mereplikasi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utuh</a:t>
            </a:r>
            <a:r>
              <a:rPr lang="en-US" dirty="0" smtClean="0"/>
              <a:t> model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jalur</a:t>
            </a:r>
            <a:r>
              <a:rPr lang="en-US" dirty="0" smtClean="0"/>
              <a:t> yang </a:t>
            </a:r>
            <a:r>
              <a:rPr lang="en-US" dirty="0" err="1" smtClean="0"/>
              <a:t>ditempuh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kesejahteraan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Eropa</a:t>
            </a:r>
            <a:r>
              <a:rPr lang="en-US" dirty="0" smtClean="0"/>
              <a:t> </a:t>
            </a:r>
            <a:r>
              <a:rPr lang="en-US" dirty="0" err="1" smtClean="0"/>
              <a:t>dibandingkan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negara2 </a:t>
            </a:r>
            <a:r>
              <a:rPr lang="en-US" dirty="0" err="1" smtClean="0"/>
              <a:t>di</a:t>
            </a:r>
            <a:r>
              <a:rPr lang="en-US" dirty="0" smtClean="0"/>
              <a:t> Asia </a:t>
            </a:r>
            <a:r>
              <a:rPr lang="en-US" dirty="0" err="1" smtClean="0"/>
              <a:t>Timur</a:t>
            </a:r>
            <a:endParaRPr lang="en-US" dirty="0"/>
          </a:p>
          <a:p>
            <a:pPr>
              <a:buNone/>
            </a:pPr>
            <a:r>
              <a:rPr lang="en-US" dirty="0" smtClean="0"/>
              <a:t>(Gough, 2000)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Catatan</a:t>
            </a:r>
            <a:r>
              <a:rPr lang="en-US" dirty="0" smtClean="0"/>
              <a:t> </a:t>
            </a:r>
            <a:r>
              <a:rPr lang="en-US" dirty="0" err="1" smtClean="0"/>
              <a:t>Lindenthal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Indonesia (2004)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dirty="0" err="1" smtClean="0"/>
              <a:t>Cakupan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jaminan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yang </a:t>
            </a:r>
            <a:r>
              <a:rPr lang="en-US" dirty="0" err="1" smtClean="0"/>
              <a:t>terbatas</a:t>
            </a:r>
            <a:r>
              <a:rPr lang="en-US" dirty="0" smtClean="0"/>
              <a:t>,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melayani</a:t>
            </a:r>
            <a:r>
              <a:rPr lang="en-US" dirty="0" smtClean="0"/>
              <a:t> </a:t>
            </a:r>
            <a:r>
              <a:rPr lang="en-US" dirty="0" err="1" smtClean="0"/>
              <a:t>minoritas</a:t>
            </a:r>
            <a:r>
              <a:rPr lang="en-US" dirty="0" smtClean="0"/>
              <a:t> </a:t>
            </a:r>
            <a:r>
              <a:rPr lang="en-US" dirty="0" err="1" smtClean="0"/>
              <a:t>populasi</a:t>
            </a:r>
            <a:r>
              <a:rPr lang="en-US" dirty="0" smtClean="0"/>
              <a:t> (</a:t>
            </a:r>
            <a:r>
              <a:rPr lang="en-US" dirty="0" err="1" smtClean="0"/>
              <a:t>kurang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20%)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Ketergantungan</a:t>
            </a:r>
            <a:r>
              <a:rPr lang="en-US" dirty="0" smtClean="0"/>
              <a:t> yang </a:t>
            </a:r>
            <a:r>
              <a:rPr lang="en-US" dirty="0" err="1" smtClean="0"/>
              <a:t>kuat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keluarga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komunitas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perlindungan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informal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Ketergantungan</a:t>
            </a:r>
            <a:r>
              <a:rPr lang="en-US" dirty="0" smtClean="0"/>
              <a:t> yang </a:t>
            </a:r>
            <a:r>
              <a:rPr lang="en-US" dirty="0" err="1" smtClean="0"/>
              <a:t>terbatas</a:t>
            </a:r>
            <a:r>
              <a:rPr lang="en-US" dirty="0" smtClean="0"/>
              <a:t> (limited relation)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majikan</a:t>
            </a:r>
            <a:r>
              <a:rPr lang="en-US" dirty="0" smtClean="0"/>
              <a:t>/ </a:t>
            </a:r>
            <a:r>
              <a:rPr lang="en-US" dirty="0" err="1" smtClean="0"/>
              <a:t>perusahaan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Pilihan</a:t>
            </a:r>
            <a:r>
              <a:rPr lang="en-US" dirty="0" smtClean="0"/>
              <a:t> </a:t>
            </a:r>
            <a:r>
              <a:rPr lang="en-US" dirty="0" err="1" smtClean="0"/>
              <a:t>jaminan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yang </a:t>
            </a:r>
            <a:r>
              <a:rPr lang="en-US" dirty="0" err="1" smtClean="0"/>
              <a:t>terbatas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pekerja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sektor</a:t>
            </a:r>
            <a:r>
              <a:rPr lang="en-US" dirty="0" smtClean="0"/>
              <a:t> </a:t>
            </a:r>
            <a:r>
              <a:rPr lang="en-US" dirty="0" err="1" smtClean="0"/>
              <a:t>swasta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5. </a:t>
            </a:r>
            <a:r>
              <a:rPr lang="en-US" dirty="0" err="1" smtClean="0"/>
              <a:t>Paket</a:t>
            </a:r>
            <a:r>
              <a:rPr lang="en-US" dirty="0" smtClean="0"/>
              <a:t> social benefit yang </a:t>
            </a:r>
            <a:r>
              <a:rPr lang="en-US" dirty="0" err="1" smtClean="0"/>
              <a:t>relatif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komprehensif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PNS </a:t>
            </a:r>
            <a:r>
              <a:rPr lang="en-US" dirty="0" err="1" smtClean="0"/>
              <a:t>dan</a:t>
            </a:r>
            <a:r>
              <a:rPr lang="en-US" dirty="0" smtClean="0"/>
              <a:t> TNI </a:t>
            </a:r>
            <a:r>
              <a:rPr lang="en-US" dirty="0" err="1" smtClean="0"/>
              <a:t>dibandingkan</a:t>
            </a:r>
            <a:r>
              <a:rPr lang="en-US" dirty="0" smtClean="0"/>
              <a:t> yang </a:t>
            </a:r>
            <a:r>
              <a:rPr lang="en-US" dirty="0" err="1" smtClean="0"/>
              <a:t>diterima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lainnya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6. </a:t>
            </a:r>
            <a:r>
              <a:rPr lang="en-US" dirty="0" err="1" smtClean="0"/>
              <a:t>Tunjangan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penduduk</a:t>
            </a:r>
            <a:r>
              <a:rPr lang="en-US" dirty="0" smtClean="0"/>
              <a:t> </a:t>
            </a:r>
            <a:r>
              <a:rPr lang="en-US" dirty="0" err="1" smtClean="0"/>
              <a:t>miskin</a:t>
            </a:r>
            <a:r>
              <a:rPr lang="en-US" dirty="0" smtClean="0"/>
              <a:t> </a:t>
            </a:r>
            <a:r>
              <a:rPr lang="en-US" dirty="0" err="1" smtClean="0"/>
              <a:t>berbasis</a:t>
            </a:r>
            <a:r>
              <a:rPr lang="en-US" dirty="0" smtClean="0"/>
              <a:t> </a:t>
            </a:r>
            <a:r>
              <a:rPr lang="en-US" dirty="0" err="1" smtClean="0"/>
              <a:t>subsidi</a:t>
            </a:r>
            <a:r>
              <a:rPr lang="en-US" dirty="0" smtClean="0"/>
              <a:t> 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memadai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kebocoran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administrasi</a:t>
            </a:r>
            <a:r>
              <a:rPr lang="en-US" dirty="0" smtClean="0"/>
              <a:t> yang </a:t>
            </a:r>
            <a:r>
              <a:rPr lang="en-US" dirty="0" err="1" smtClean="0"/>
              <a:t>tinggi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7.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kesehatan</a:t>
            </a:r>
            <a:r>
              <a:rPr lang="en-US" dirty="0" smtClean="0"/>
              <a:t> </a:t>
            </a:r>
            <a:r>
              <a:rPr lang="en-US" dirty="0" err="1" smtClean="0"/>
              <a:t>publik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didanai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memadai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pelayanan</a:t>
            </a:r>
            <a:r>
              <a:rPr lang="en-US" dirty="0" smtClean="0"/>
              <a:t> yang </a:t>
            </a:r>
            <a:r>
              <a:rPr lang="en-US" dirty="0" err="1" smtClean="0"/>
              <a:t>memadai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seluruh</a:t>
            </a:r>
            <a:r>
              <a:rPr lang="en-US" dirty="0" smtClean="0"/>
              <a:t> </a:t>
            </a:r>
            <a:r>
              <a:rPr lang="en-US" dirty="0" err="1" smtClean="0"/>
              <a:t>warga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</TotalTime>
  <Words>557</Words>
  <Application>Microsoft Office PowerPoint</Application>
  <PresentationFormat>On-screen Show (4:3)</PresentationFormat>
  <Paragraphs>77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NEGARA KESEJAHTERAAN DAN WAJAH JAMINAN SOSIAL INDONESIA</vt:lpstr>
      <vt:lpstr>Tonggak Welfare State</vt:lpstr>
      <vt:lpstr>BEVERIDGE’S FIVE GIANT EVILS</vt:lpstr>
      <vt:lpstr>Slide 4</vt:lpstr>
      <vt:lpstr>Tipologi negara kesejahteraan (Titmuss)</vt:lpstr>
      <vt:lpstr>REZIM KESEJAHTERAAN  MENURUT TITMUSS</vt:lpstr>
      <vt:lpstr>PENGGOLONGAN ESPING ANDERSEN</vt:lpstr>
      <vt:lpstr>Residual Welfare State</vt:lpstr>
      <vt:lpstr>Institutional Welfare State</vt:lpstr>
      <vt:lpstr>Social Insurance Welfare State</vt:lpstr>
      <vt:lpstr>Model Edi Suharto (2006)</vt:lpstr>
      <vt:lpstr>Minimalist Welfare State</vt:lpstr>
      <vt:lpstr>KRITERIA NEGARA KESEJAHTERAAN (Esping-Andersen)</vt:lpstr>
      <vt:lpstr>Minimalist welfare states</vt:lpstr>
      <vt:lpstr>Catatan terhadap Indonesia</vt:lpstr>
      <vt:lpstr>Catatan Lindenthal terhadap Indonesia (2004)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NEGARA KESEJAHTERAAN DAN JAMINAN SOSIAL</dc:title>
  <dc:creator>user</dc:creator>
  <cp:lastModifiedBy>user</cp:lastModifiedBy>
  <cp:revision>17</cp:revision>
  <dcterms:created xsi:type="dcterms:W3CDTF">2011-10-19T03:11:24Z</dcterms:created>
  <dcterms:modified xsi:type="dcterms:W3CDTF">2011-10-19T04:14:25Z</dcterms:modified>
</cp:coreProperties>
</file>